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715500" cy="17640300"/>
  <p:notesSz cx="9715500" cy="17640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0" d="100"/>
          <a:sy n="20" d="100"/>
        </p:scale>
        <p:origin x="1884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662" y="5468493"/>
            <a:ext cx="8258175" cy="3704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7325" y="9878568"/>
            <a:ext cx="6800850" cy="441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775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482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3063" y="4730496"/>
            <a:ext cx="1344168" cy="28834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8185" y="475660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6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49"/>
                </a:lnTo>
                <a:lnTo>
                  <a:pt x="955090" y="32597"/>
                </a:lnTo>
                <a:lnTo>
                  <a:pt x="913269" y="43996"/>
                </a:lnTo>
                <a:lnTo>
                  <a:pt x="872022" y="57017"/>
                </a:lnTo>
                <a:lnTo>
                  <a:pt x="831376" y="71628"/>
                </a:lnTo>
                <a:lnTo>
                  <a:pt x="791357" y="87797"/>
                </a:lnTo>
                <a:lnTo>
                  <a:pt x="751994" y="105492"/>
                </a:lnTo>
                <a:lnTo>
                  <a:pt x="713315" y="124683"/>
                </a:lnTo>
                <a:lnTo>
                  <a:pt x="675346" y="145338"/>
                </a:lnTo>
                <a:lnTo>
                  <a:pt x="638115" y="167425"/>
                </a:lnTo>
                <a:lnTo>
                  <a:pt x="601649" y="190913"/>
                </a:lnTo>
                <a:lnTo>
                  <a:pt x="565977" y="215771"/>
                </a:lnTo>
                <a:lnTo>
                  <a:pt x="531125" y="241967"/>
                </a:lnTo>
                <a:lnTo>
                  <a:pt x="497121" y="269470"/>
                </a:lnTo>
                <a:lnTo>
                  <a:pt x="463992" y="298248"/>
                </a:lnTo>
                <a:lnTo>
                  <a:pt x="431767" y="328269"/>
                </a:lnTo>
                <a:lnTo>
                  <a:pt x="400472" y="359504"/>
                </a:lnTo>
                <a:lnTo>
                  <a:pt x="370135" y="391919"/>
                </a:lnTo>
                <a:lnTo>
                  <a:pt x="340784" y="425484"/>
                </a:lnTo>
                <a:lnTo>
                  <a:pt x="312445" y="460167"/>
                </a:lnTo>
                <a:lnTo>
                  <a:pt x="285147" y="495936"/>
                </a:lnTo>
                <a:lnTo>
                  <a:pt x="258917" y="532761"/>
                </a:lnTo>
                <a:lnTo>
                  <a:pt x="233782" y="570610"/>
                </a:lnTo>
                <a:lnTo>
                  <a:pt x="209770" y="609451"/>
                </a:lnTo>
                <a:lnTo>
                  <a:pt x="186908" y="649254"/>
                </a:lnTo>
                <a:lnTo>
                  <a:pt x="165224" y="689985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5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6" y="2762904"/>
                </a:lnTo>
                <a:lnTo>
                  <a:pt x="1088382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81"/>
                </a:lnTo>
                <a:lnTo>
                  <a:pt x="1164791" y="2147183"/>
                </a:lnTo>
                <a:lnTo>
                  <a:pt x="1123392" y="2140468"/>
                </a:lnTo>
                <a:lnTo>
                  <a:pt x="1082951" y="2130165"/>
                </a:lnTo>
                <a:lnTo>
                  <a:pt x="1043568" y="2116406"/>
                </a:lnTo>
                <a:lnTo>
                  <a:pt x="1005340" y="2099323"/>
                </a:lnTo>
                <a:lnTo>
                  <a:pt x="968365" y="2079048"/>
                </a:lnTo>
                <a:lnTo>
                  <a:pt x="932741" y="2055711"/>
                </a:lnTo>
                <a:lnTo>
                  <a:pt x="898568" y="2029445"/>
                </a:lnTo>
                <a:lnTo>
                  <a:pt x="865942" y="2000380"/>
                </a:lnTo>
                <a:lnTo>
                  <a:pt x="834962" y="1968648"/>
                </a:lnTo>
                <a:lnTo>
                  <a:pt x="805727" y="1934381"/>
                </a:lnTo>
                <a:lnTo>
                  <a:pt x="778334" y="1897710"/>
                </a:lnTo>
                <a:lnTo>
                  <a:pt x="752882" y="1858767"/>
                </a:lnTo>
                <a:lnTo>
                  <a:pt x="729469" y="1817683"/>
                </a:lnTo>
                <a:lnTo>
                  <a:pt x="708193" y="1774589"/>
                </a:lnTo>
                <a:lnTo>
                  <a:pt x="689152" y="1729617"/>
                </a:lnTo>
                <a:lnTo>
                  <a:pt x="672445" y="1682899"/>
                </a:lnTo>
                <a:lnTo>
                  <a:pt x="658169" y="1634565"/>
                </a:lnTo>
                <a:lnTo>
                  <a:pt x="646424" y="1584748"/>
                </a:lnTo>
                <a:lnTo>
                  <a:pt x="637307" y="1533578"/>
                </a:lnTo>
                <a:lnTo>
                  <a:pt x="630916" y="1481188"/>
                </a:lnTo>
                <a:lnTo>
                  <a:pt x="627349" y="1427709"/>
                </a:lnTo>
                <a:lnTo>
                  <a:pt x="626706" y="1373272"/>
                </a:lnTo>
                <a:lnTo>
                  <a:pt x="629036" y="1318911"/>
                </a:lnTo>
                <a:lnTo>
                  <a:pt x="634257" y="1265657"/>
                </a:lnTo>
                <a:lnTo>
                  <a:pt x="642266" y="1213637"/>
                </a:lnTo>
                <a:lnTo>
                  <a:pt x="652962" y="1162976"/>
                </a:lnTo>
                <a:lnTo>
                  <a:pt x="666242" y="1113800"/>
                </a:lnTo>
                <a:lnTo>
                  <a:pt x="682003" y="1066237"/>
                </a:lnTo>
                <a:lnTo>
                  <a:pt x="700145" y="1020413"/>
                </a:lnTo>
                <a:lnTo>
                  <a:pt x="720564" y="976453"/>
                </a:lnTo>
                <a:lnTo>
                  <a:pt x="743159" y="934484"/>
                </a:lnTo>
                <a:lnTo>
                  <a:pt x="767827" y="894633"/>
                </a:lnTo>
                <a:lnTo>
                  <a:pt x="794465" y="857026"/>
                </a:lnTo>
                <a:lnTo>
                  <a:pt x="822973" y="821789"/>
                </a:lnTo>
                <a:lnTo>
                  <a:pt x="853247" y="789048"/>
                </a:lnTo>
                <a:lnTo>
                  <a:pt x="885185" y="758930"/>
                </a:lnTo>
                <a:lnTo>
                  <a:pt x="918686" y="731562"/>
                </a:lnTo>
                <a:lnTo>
                  <a:pt x="953646" y="707068"/>
                </a:lnTo>
                <a:lnTo>
                  <a:pt x="989965" y="685577"/>
                </a:lnTo>
                <a:lnTo>
                  <a:pt x="1027538" y="667213"/>
                </a:lnTo>
                <a:lnTo>
                  <a:pt x="1066266" y="652105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5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2263" y="6882384"/>
            <a:ext cx="6333744" cy="7315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37044" y="6906664"/>
            <a:ext cx="6230620" cy="627380"/>
          </a:xfrm>
          <a:custGeom>
            <a:avLst/>
            <a:gdLst/>
            <a:ahLst/>
            <a:cxnLst/>
            <a:rect l="l" t="t" r="r" b="b"/>
            <a:pathLst>
              <a:path w="6230620" h="627379">
                <a:moveTo>
                  <a:pt x="6230119" y="0"/>
                </a:moveTo>
                <a:lnTo>
                  <a:pt x="0" y="0"/>
                </a:lnTo>
                <a:lnTo>
                  <a:pt x="0" y="626866"/>
                </a:lnTo>
                <a:lnTo>
                  <a:pt x="6230119" y="626866"/>
                </a:lnTo>
                <a:lnTo>
                  <a:pt x="62301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" y="13331952"/>
            <a:ext cx="1344168" cy="28803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48482" y="13356841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69" y="43998"/>
                </a:lnTo>
                <a:lnTo>
                  <a:pt x="872022" y="57019"/>
                </a:lnTo>
                <a:lnTo>
                  <a:pt x="831376" y="71629"/>
                </a:lnTo>
                <a:lnTo>
                  <a:pt x="791357" y="87798"/>
                </a:lnTo>
                <a:lnTo>
                  <a:pt x="751994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5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1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8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4" y="689986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4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2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79"/>
                </a:lnTo>
                <a:lnTo>
                  <a:pt x="1164791" y="2147182"/>
                </a:lnTo>
                <a:lnTo>
                  <a:pt x="1123392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4"/>
                </a:lnTo>
                <a:lnTo>
                  <a:pt x="865942" y="2000379"/>
                </a:lnTo>
                <a:lnTo>
                  <a:pt x="834962" y="1968647"/>
                </a:lnTo>
                <a:lnTo>
                  <a:pt x="805727" y="1934380"/>
                </a:lnTo>
                <a:lnTo>
                  <a:pt x="778334" y="1897710"/>
                </a:lnTo>
                <a:lnTo>
                  <a:pt x="752882" y="1858766"/>
                </a:lnTo>
                <a:lnTo>
                  <a:pt x="729469" y="1817682"/>
                </a:lnTo>
                <a:lnTo>
                  <a:pt x="708193" y="1774588"/>
                </a:lnTo>
                <a:lnTo>
                  <a:pt x="689152" y="1729616"/>
                </a:lnTo>
                <a:lnTo>
                  <a:pt x="672445" y="1682898"/>
                </a:lnTo>
                <a:lnTo>
                  <a:pt x="658170" y="1634564"/>
                </a:lnTo>
                <a:lnTo>
                  <a:pt x="646424" y="1584747"/>
                </a:lnTo>
                <a:lnTo>
                  <a:pt x="637307" y="1533578"/>
                </a:lnTo>
                <a:lnTo>
                  <a:pt x="630916" y="1481187"/>
                </a:lnTo>
                <a:lnTo>
                  <a:pt x="627349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5" y="1020411"/>
                </a:lnTo>
                <a:lnTo>
                  <a:pt x="720564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5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9" y="667213"/>
                </a:lnTo>
                <a:lnTo>
                  <a:pt x="1066266" y="652104"/>
                </a:lnTo>
                <a:lnTo>
                  <a:pt x="1106044" y="640376"/>
                </a:lnTo>
                <a:lnTo>
                  <a:pt x="1146772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4455" y="15480792"/>
            <a:ext cx="6321552" cy="73151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148545" y="15506895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6"/>
                </a:lnTo>
                <a:lnTo>
                  <a:pt x="6218619" y="626866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4455" y="13331952"/>
            <a:ext cx="6321552" cy="73152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148545" y="1335683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4"/>
                </a:lnTo>
                <a:lnTo>
                  <a:pt x="6218619" y="626864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5255" y="9031223"/>
            <a:ext cx="1344168" cy="288036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30915" y="9056725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70" y="43998"/>
                </a:lnTo>
                <a:lnTo>
                  <a:pt x="872023" y="57019"/>
                </a:lnTo>
                <a:lnTo>
                  <a:pt x="831376" y="71629"/>
                </a:lnTo>
                <a:lnTo>
                  <a:pt x="791358" y="87798"/>
                </a:lnTo>
                <a:lnTo>
                  <a:pt x="751995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4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0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7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5" y="689985"/>
                </a:lnTo>
                <a:lnTo>
                  <a:pt x="144746" y="731615"/>
                </a:lnTo>
                <a:lnTo>
                  <a:pt x="125500" y="774111"/>
                </a:lnTo>
                <a:lnTo>
                  <a:pt x="107515" y="817443"/>
                </a:lnTo>
                <a:lnTo>
                  <a:pt x="90818" y="861579"/>
                </a:lnTo>
                <a:lnTo>
                  <a:pt x="75435" y="906487"/>
                </a:lnTo>
                <a:lnTo>
                  <a:pt x="61396" y="952135"/>
                </a:lnTo>
                <a:lnTo>
                  <a:pt x="48726" y="998494"/>
                </a:lnTo>
                <a:lnTo>
                  <a:pt x="37455" y="1045530"/>
                </a:lnTo>
                <a:lnTo>
                  <a:pt x="27609" y="1093213"/>
                </a:lnTo>
                <a:lnTo>
                  <a:pt x="19215" y="1141512"/>
                </a:lnTo>
                <a:lnTo>
                  <a:pt x="12302" y="1190394"/>
                </a:lnTo>
                <a:lnTo>
                  <a:pt x="6896" y="1239829"/>
                </a:lnTo>
                <a:lnTo>
                  <a:pt x="3025" y="1289784"/>
                </a:lnTo>
                <a:lnTo>
                  <a:pt x="717" y="1340229"/>
                </a:lnTo>
                <a:lnTo>
                  <a:pt x="0" y="1391132"/>
                </a:lnTo>
                <a:lnTo>
                  <a:pt x="889" y="1442032"/>
                </a:lnTo>
                <a:lnTo>
                  <a:pt x="3368" y="1492466"/>
                </a:lnTo>
                <a:lnTo>
                  <a:pt x="7407" y="1542404"/>
                </a:lnTo>
                <a:lnTo>
                  <a:pt x="12980" y="1591815"/>
                </a:lnTo>
                <a:lnTo>
                  <a:pt x="20059" y="1640666"/>
                </a:lnTo>
                <a:lnTo>
                  <a:pt x="28616" y="1688928"/>
                </a:lnTo>
                <a:lnTo>
                  <a:pt x="38623" y="1736567"/>
                </a:lnTo>
                <a:lnTo>
                  <a:pt x="50054" y="1783554"/>
                </a:lnTo>
                <a:lnTo>
                  <a:pt x="62880" y="1829856"/>
                </a:lnTo>
                <a:lnTo>
                  <a:pt x="77073" y="1875443"/>
                </a:lnTo>
                <a:lnTo>
                  <a:pt x="92607" y="1920283"/>
                </a:lnTo>
                <a:lnTo>
                  <a:pt x="109454" y="1964345"/>
                </a:lnTo>
                <a:lnTo>
                  <a:pt x="127586" y="2007598"/>
                </a:lnTo>
                <a:lnTo>
                  <a:pt x="146975" y="2050010"/>
                </a:lnTo>
                <a:lnTo>
                  <a:pt x="167594" y="2091549"/>
                </a:lnTo>
                <a:lnTo>
                  <a:pt x="189415" y="2132185"/>
                </a:lnTo>
                <a:lnTo>
                  <a:pt x="212411" y="2171887"/>
                </a:lnTo>
                <a:lnTo>
                  <a:pt x="236554" y="2210622"/>
                </a:lnTo>
                <a:lnTo>
                  <a:pt x="261817" y="2248361"/>
                </a:lnTo>
                <a:lnTo>
                  <a:pt x="288172" y="2285070"/>
                </a:lnTo>
                <a:lnTo>
                  <a:pt x="315591" y="2320720"/>
                </a:lnTo>
                <a:lnTo>
                  <a:pt x="344046" y="2355278"/>
                </a:lnTo>
                <a:lnTo>
                  <a:pt x="373511" y="2388714"/>
                </a:lnTo>
                <a:lnTo>
                  <a:pt x="403957" y="2420996"/>
                </a:lnTo>
                <a:lnTo>
                  <a:pt x="435358" y="2452092"/>
                </a:lnTo>
                <a:lnTo>
                  <a:pt x="467684" y="2481973"/>
                </a:lnTo>
                <a:lnTo>
                  <a:pt x="500910" y="2510605"/>
                </a:lnTo>
                <a:lnTo>
                  <a:pt x="535007" y="2537958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5" y="2776918"/>
                </a:lnTo>
                <a:lnTo>
                  <a:pt x="1220145" y="2150329"/>
                </a:lnTo>
                <a:lnTo>
                  <a:pt x="1207049" y="2150179"/>
                </a:lnTo>
                <a:lnTo>
                  <a:pt x="1164790" y="2147182"/>
                </a:lnTo>
                <a:lnTo>
                  <a:pt x="1123391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3"/>
                </a:lnTo>
                <a:lnTo>
                  <a:pt x="865942" y="2000379"/>
                </a:lnTo>
                <a:lnTo>
                  <a:pt x="834963" y="1968647"/>
                </a:lnTo>
                <a:lnTo>
                  <a:pt x="805727" y="1934380"/>
                </a:lnTo>
                <a:lnTo>
                  <a:pt x="778334" y="1897709"/>
                </a:lnTo>
                <a:lnTo>
                  <a:pt x="752882" y="1858766"/>
                </a:lnTo>
                <a:lnTo>
                  <a:pt x="729469" y="1817681"/>
                </a:lnTo>
                <a:lnTo>
                  <a:pt x="708193" y="1774588"/>
                </a:lnTo>
                <a:lnTo>
                  <a:pt x="689153" y="1729616"/>
                </a:lnTo>
                <a:lnTo>
                  <a:pt x="672445" y="1682897"/>
                </a:lnTo>
                <a:lnTo>
                  <a:pt x="658170" y="1634564"/>
                </a:lnTo>
                <a:lnTo>
                  <a:pt x="646425" y="1584747"/>
                </a:lnTo>
                <a:lnTo>
                  <a:pt x="637307" y="1533577"/>
                </a:lnTo>
                <a:lnTo>
                  <a:pt x="630916" y="1481187"/>
                </a:lnTo>
                <a:lnTo>
                  <a:pt x="627350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6" y="1020411"/>
                </a:lnTo>
                <a:lnTo>
                  <a:pt x="720565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6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8" y="667213"/>
                </a:lnTo>
                <a:lnTo>
                  <a:pt x="1066265" y="652104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5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24455" y="9031223"/>
            <a:ext cx="6303264" cy="73152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149773" y="9056721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5" y="0"/>
                </a:moveTo>
                <a:lnTo>
                  <a:pt x="0" y="0"/>
                </a:lnTo>
                <a:lnTo>
                  <a:pt x="0" y="626866"/>
                </a:lnTo>
                <a:lnTo>
                  <a:pt x="6199825" y="626866"/>
                </a:lnTo>
                <a:lnTo>
                  <a:pt x="619982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02751" y="6882383"/>
            <a:ext cx="1344168" cy="288035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8328081" y="690666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88"/>
                </a:lnTo>
                <a:lnTo>
                  <a:pt x="33326" y="626738"/>
                </a:lnTo>
                <a:lnTo>
                  <a:pt x="75585" y="629735"/>
                </a:lnTo>
                <a:lnTo>
                  <a:pt x="116984" y="636451"/>
                </a:lnTo>
                <a:lnTo>
                  <a:pt x="157424" y="646754"/>
                </a:lnTo>
                <a:lnTo>
                  <a:pt x="196807" y="660513"/>
                </a:lnTo>
                <a:lnTo>
                  <a:pt x="235035" y="677595"/>
                </a:lnTo>
                <a:lnTo>
                  <a:pt x="272010" y="697871"/>
                </a:lnTo>
                <a:lnTo>
                  <a:pt x="307633" y="721208"/>
                </a:lnTo>
                <a:lnTo>
                  <a:pt x="341807" y="747474"/>
                </a:lnTo>
                <a:lnTo>
                  <a:pt x="374433" y="776539"/>
                </a:lnTo>
                <a:lnTo>
                  <a:pt x="405413" y="808271"/>
                </a:lnTo>
                <a:lnTo>
                  <a:pt x="434648" y="842538"/>
                </a:lnTo>
                <a:lnTo>
                  <a:pt x="462041" y="879208"/>
                </a:lnTo>
                <a:lnTo>
                  <a:pt x="487493" y="918152"/>
                </a:lnTo>
                <a:lnTo>
                  <a:pt x="510906" y="959236"/>
                </a:lnTo>
                <a:lnTo>
                  <a:pt x="532182" y="1002330"/>
                </a:lnTo>
                <a:lnTo>
                  <a:pt x="551223" y="1047302"/>
                </a:lnTo>
                <a:lnTo>
                  <a:pt x="567930" y="1094020"/>
                </a:lnTo>
                <a:lnTo>
                  <a:pt x="582205" y="1142354"/>
                </a:lnTo>
                <a:lnTo>
                  <a:pt x="593951" y="1192171"/>
                </a:lnTo>
                <a:lnTo>
                  <a:pt x="603068" y="1243340"/>
                </a:lnTo>
                <a:lnTo>
                  <a:pt x="609459" y="1295730"/>
                </a:lnTo>
                <a:lnTo>
                  <a:pt x="613025" y="1349210"/>
                </a:lnTo>
                <a:lnTo>
                  <a:pt x="613669" y="1403647"/>
                </a:lnTo>
                <a:lnTo>
                  <a:pt x="611339" y="1458007"/>
                </a:lnTo>
                <a:lnTo>
                  <a:pt x="606118" y="1511261"/>
                </a:lnTo>
                <a:lnTo>
                  <a:pt x="598108" y="1563282"/>
                </a:lnTo>
                <a:lnTo>
                  <a:pt x="587413" y="1613943"/>
                </a:lnTo>
                <a:lnTo>
                  <a:pt x="574133" y="1663118"/>
                </a:lnTo>
                <a:lnTo>
                  <a:pt x="558371" y="1710682"/>
                </a:lnTo>
                <a:lnTo>
                  <a:pt x="540229" y="1756506"/>
                </a:lnTo>
                <a:lnTo>
                  <a:pt x="519810" y="1800466"/>
                </a:lnTo>
                <a:lnTo>
                  <a:pt x="497215" y="1842434"/>
                </a:lnTo>
                <a:lnTo>
                  <a:pt x="472548" y="1882285"/>
                </a:lnTo>
                <a:lnTo>
                  <a:pt x="445909" y="1919893"/>
                </a:lnTo>
                <a:lnTo>
                  <a:pt x="417402" y="1955130"/>
                </a:lnTo>
                <a:lnTo>
                  <a:pt x="387128" y="1987870"/>
                </a:lnTo>
                <a:lnTo>
                  <a:pt x="355189" y="2017988"/>
                </a:lnTo>
                <a:lnTo>
                  <a:pt x="321689" y="2045357"/>
                </a:lnTo>
                <a:lnTo>
                  <a:pt x="286728" y="2069850"/>
                </a:lnTo>
                <a:lnTo>
                  <a:pt x="250410" y="2091341"/>
                </a:lnTo>
                <a:lnTo>
                  <a:pt x="212836" y="2109705"/>
                </a:lnTo>
                <a:lnTo>
                  <a:pt x="174109" y="2124814"/>
                </a:lnTo>
                <a:lnTo>
                  <a:pt x="134331" y="2136542"/>
                </a:lnTo>
                <a:lnTo>
                  <a:pt x="93604" y="2144763"/>
                </a:lnTo>
                <a:lnTo>
                  <a:pt x="52030" y="2149350"/>
                </a:lnTo>
                <a:lnTo>
                  <a:pt x="9711" y="2150178"/>
                </a:lnTo>
                <a:lnTo>
                  <a:pt x="0" y="2776705"/>
                </a:lnTo>
                <a:lnTo>
                  <a:pt x="68547" y="2775906"/>
                </a:lnTo>
                <a:lnTo>
                  <a:pt x="112821" y="2773082"/>
                </a:lnTo>
                <a:lnTo>
                  <a:pt x="156659" y="2768481"/>
                </a:lnTo>
                <a:lnTo>
                  <a:pt x="200034" y="2762132"/>
                </a:lnTo>
                <a:lnTo>
                  <a:pt x="242919" y="2754069"/>
                </a:lnTo>
                <a:lnTo>
                  <a:pt x="285285" y="2744321"/>
                </a:lnTo>
                <a:lnTo>
                  <a:pt x="327105" y="2732921"/>
                </a:lnTo>
                <a:lnTo>
                  <a:pt x="368352" y="2719900"/>
                </a:lnTo>
                <a:lnTo>
                  <a:pt x="408999" y="2705289"/>
                </a:lnTo>
                <a:lnTo>
                  <a:pt x="449017" y="2689121"/>
                </a:lnTo>
                <a:lnTo>
                  <a:pt x="488380" y="2671425"/>
                </a:lnTo>
                <a:lnTo>
                  <a:pt x="527060" y="2652234"/>
                </a:lnTo>
                <a:lnTo>
                  <a:pt x="565029" y="2631579"/>
                </a:lnTo>
                <a:lnTo>
                  <a:pt x="602260" y="2609492"/>
                </a:lnTo>
                <a:lnTo>
                  <a:pt x="638725" y="2586004"/>
                </a:lnTo>
                <a:lnTo>
                  <a:pt x="674398" y="2561146"/>
                </a:lnTo>
                <a:lnTo>
                  <a:pt x="709250" y="2534950"/>
                </a:lnTo>
                <a:lnTo>
                  <a:pt x="743254" y="2507448"/>
                </a:lnTo>
                <a:lnTo>
                  <a:pt x="776382" y="2478670"/>
                </a:lnTo>
                <a:lnTo>
                  <a:pt x="808608" y="2448648"/>
                </a:lnTo>
                <a:lnTo>
                  <a:pt x="839902" y="2417414"/>
                </a:lnTo>
                <a:lnTo>
                  <a:pt x="870239" y="2384998"/>
                </a:lnTo>
                <a:lnTo>
                  <a:pt x="899591" y="2351434"/>
                </a:lnTo>
                <a:lnTo>
                  <a:pt x="927930" y="2316751"/>
                </a:lnTo>
                <a:lnTo>
                  <a:pt x="955228" y="2280981"/>
                </a:lnTo>
                <a:lnTo>
                  <a:pt x="981458" y="2244156"/>
                </a:lnTo>
                <a:lnTo>
                  <a:pt x="1006593" y="2206307"/>
                </a:lnTo>
                <a:lnTo>
                  <a:pt x="1030605" y="2167466"/>
                </a:lnTo>
                <a:lnTo>
                  <a:pt x="1053467" y="2127664"/>
                </a:lnTo>
                <a:lnTo>
                  <a:pt x="1075150" y="2086933"/>
                </a:lnTo>
                <a:lnTo>
                  <a:pt x="1095629" y="2045303"/>
                </a:lnTo>
                <a:lnTo>
                  <a:pt x="1114875" y="2002806"/>
                </a:lnTo>
                <a:lnTo>
                  <a:pt x="1132860" y="1959475"/>
                </a:lnTo>
                <a:lnTo>
                  <a:pt x="1149558" y="1915339"/>
                </a:lnTo>
                <a:lnTo>
                  <a:pt x="1164940" y="1870431"/>
                </a:lnTo>
                <a:lnTo>
                  <a:pt x="1178979" y="1824782"/>
                </a:lnTo>
                <a:lnTo>
                  <a:pt x="1191649" y="1778424"/>
                </a:lnTo>
                <a:lnTo>
                  <a:pt x="1202920" y="1731387"/>
                </a:lnTo>
                <a:lnTo>
                  <a:pt x="1212766" y="1683704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3"/>
                </a:lnTo>
                <a:lnTo>
                  <a:pt x="1239658" y="1436688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3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4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5"/>
                </a:lnTo>
                <a:lnTo>
                  <a:pt x="978558" y="528557"/>
                </a:lnTo>
                <a:lnTo>
                  <a:pt x="952203" y="491848"/>
                </a:lnTo>
                <a:lnTo>
                  <a:pt x="924784" y="456198"/>
                </a:lnTo>
                <a:lnTo>
                  <a:pt x="896329" y="421640"/>
                </a:lnTo>
                <a:lnTo>
                  <a:pt x="866864" y="388204"/>
                </a:lnTo>
                <a:lnTo>
                  <a:pt x="836418" y="355922"/>
                </a:lnTo>
                <a:lnTo>
                  <a:pt x="805017" y="324826"/>
                </a:lnTo>
                <a:lnTo>
                  <a:pt x="772691" y="294945"/>
                </a:lnTo>
                <a:lnTo>
                  <a:pt x="739465" y="266313"/>
                </a:lnTo>
                <a:lnTo>
                  <a:pt x="705369" y="238960"/>
                </a:lnTo>
                <a:lnTo>
                  <a:pt x="670428" y="212917"/>
                </a:lnTo>
                <a:lnTo>
                  <a:pt x="634672" y="188216"/>
                </a:lnTo>
                <a:lnTo>
                  <a:pt x="598128" y="164888"/>
                </a:lnTo>
                <a:lnTo>
                  <a:pt x="560822" y="142964"/>
                </a:lnTo>
                <a:lnTo>
                  <a:pt x="522783" y="122476"/>
                </a:lnTo>
                <a:lnTo>
                  <a:pt x="484039" y="103455"/>
                </a:lnTo>
                <a:lnTo>
                  <a:pt x="444617" y="85933"/>
                </a:lnTo>
                <a:lnTo>
                  <a:pt x="404544" y="69939"/>
                </a:lnTo>
                <a:lnTo>
                  <a:pt x="363848" y="55507"/>
                </a:lnTo>
                <a:lnTo>
                  <a:pt x="322557" y="42667"/>
                </a:lnTo>
                <a:lnTo>
                  <a:pt x="280699" y="31451"/>
                </a:lnTo>
                <a:lnTo>
                  <a:pt x="238300" y="21889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6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24455" y="11180063"/>
            <a:ext cx="6321552" cy="73152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148545" y="1120677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79">
                <a:moveTo>
                  <a:pt x="6218618" y="0"/>
                </a:moveTo>
                <a:lnTo>
                  <a:pt x="0" y="0"/>
                </a:lnTo>
                <a:lnTo>
                  <a:pt x="0" y="626866"/>
                </a:lnTo>
                <a:lnTo>
                  <a:pt x="6218618" y="626866"/>
                </a:lnTo>
                <a:lnTo>
                  <a:pt x="62186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12264" y="4730495"/>
            <a:ext cx="6303264" cy="73152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137044" y="4756607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3" y="0"/>
                </a:moveTo>
                <a:lnTo>
                  <a:pt x="0" y="0"/>
                </a:lnTo>
                <a:lnTo>
                  <a:pt x="0" y="626864"/>
                </a:lnTo>
                <a:lnTo>
                  <a:pt x="6199823" y="626864"/>
                </a:lnTo>
                <a:lnTo>
                  <a:pt x="61998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90560" y="2581655"/>
            <a:ext cx="1344168" cy="288036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315350" y="260654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92"/>
                </a:lnTo>
                <a:lnTo>
                  <a:pt x="33326" y="626744"/>
                </a:lnTo>
                <a:lnTo>
                  <a:pt x="75585" y="629741"/>
                </a:lnTo>
                <a:lnTo>
                  <a:pt x="116984" y="636456"/>
                </a:lnTo>
                <a:lnTo>
                  <a:pt x="157424" y="646759"/>
                </a:lnTo>
                <a:lnTo>
                  <a:pt x="196807" y="660517"/>
                </a:lnTo>
                <a:lnTo>
                  <a:pt x="235036" y="677599"/>
                </a:lnTo>
                <a:lnTo>
                  <a:pt x="272011" y="697875"/>
                </a:lnTo>
                <a:lnTo>
                  <a:pt x="307634" y="721211"/>
                </a:lnTo>
                <a:lnTo>
                  <a:pt x="341808" y="747478"/>
                </a:lnTo>
                <a:lnTo>
                  <a:pt x="374433" y="776543"/>
                </a:lnTo>
                <a:lnTo>
                  <a:pt x="405413" y="808274"/>
                </a:lnTo>
                <a:lnTo>
                  <a:pt x="434648" y="842542"/>
                </a:lnTo>
                <a:lnTo>
                  <a:pt x="462041" y="879213"/>
                </a:lnTo>
                <a:lnTo>
                  <a:pt x="487493" y="918156"/>
                </a:lnTo>
                <a:lnTo>
                  <a:pt x="510906" y="959241"/>
                </a:lnTo>
                <a:lnTo>
                  <a:pt x="532182" y="1002335"/>
                </a:lnTo>
                <a:lnTo>
                  <a:pt x="551223" y="1047307"/>
                </a:lnTo>
                <a:lnTo>
                  <a:pt x="567930" y="1094026"/>
                </a:lnTo>
                <a:lnTo>
                  <a:pt x="582205" y="1142360"/>
                </a:lnTo>
                <a:lnTo>
                  <a:pt x="593951" y="1192178"/>
                </a:lnTo>
                <a:lnTo>
                  <a:pt x="603068" y="1243347"/>
                </a:lnTo>
                <a:lnTo>
                  <a:pt x="609459" y="1295738"/>
                </a:lnTo>
                <a:lnTo>
                  <a:pt x="613025" y="1349217"/>
                </a:lnTo>
                <a:lnTo>
                  <a:pt x="613669" y="1403654"/>
                </a:lnTo>
                <a:lnTo>
                  <a:pt x="611339" y="1458014"/>
                </a:lnTo>
                <a:lnTo>
                  <a:pt x="606118" y="1511266"/>
                </a:lnTo>
                <a:lnTo>
                  <a:pt x="598109" y="1563286"/>
                </a:lnTo>
                <a:lnTo>
                  <a:pt x="587413" y="1613946"/>
                </a:lnTo>
                <a:lnTo>
                  <a:pt x="574133" y="1663121"/>
                </a:lnTo>
                <a:lnTo>
                  <a:pt x="558371" y="1710683"/>
                </a:lnTo>
                <a:lnTo>
                  <a:pt x="540230" y="1756507"/>
                </a:lnTo>
                <a:lnTo>
                  <a:pt x="519811" y="1800467"/>
                </a:lnTo>
                <a:lnTo>
                  <a:pt x="497216" y="1842435"/>
                </a:lnTo>
                <a:lnTo>
                  <a:pt x="472549" y="1882286"/>
                </a:lnTo>
                <a:lnTo>
                  <a:pt x="445910" y="1919894"/>
                </a:lnTo>
                <a:lnTo>
                  <a:pt x="417403" y="1955131"/>
                </a:lnTo>
                <a:lnTo>
                  <a:pt x="387129" y="1987872"/>
                </a:lnTo>
                <a:lnTo>
                  <a:pt x="355190" y="2017990"/>
                </a:lnTo>
                <a:lnTo>
                  <a:pt x="321690" y="2045359"/>
                </a:lnTo>
                <a:lnTo>
                  <a:pt x="286729" y="2069853"/>
                </a:lnTo>
                <a:lnTo>
                  <a:pt x="250411" y="2091345"/>
                </a:lnTo>
                <a:lnTo>
                  <a:pt x="212837" y="2109708"/>
                </a:lnTo>
                <a:lnTo>
                  <a:pt x="174110" y="2124818"/>
                </a:lnTo>
                <a:lnTo>
                  <a:pt x="134331" y="2136547"/>
                </a:lnTo>
                <a:lnTo>
                  <a:pt x="93604" y="2144769"/>
                </a:lnTo>
                <a:lnTo>
                  <a:pt x="52030" y="2149357"/>
                </a:lnTo>
                <a:lnTo>
                  <a:pt x="9711" y="2150186"/>
                </a:lnTo>
                <a:lnTo>
                  <a:pt x="0" y="2776706"/>
                </a:lnTo>
                <a:lnTo>
                  <a:pt x="68549" y="2775907"/>
                </a:lnTo>
                <a:lnTo>
                  <a:pt x="112823" y="2773083"/>
                </a:lnTo>
                <a:lnTo>
                  <a:pt x="156661" y="2768482"/>
                </a:lnTo>
                <a:lnTo>
                  <a:pt x="200036" y="2762134"/>
                </a:lnTo>
                <a:lnTo>
                  <a:pt x="242920" y="2754070"/>
                </a:lnTo>
                <a:lnTo>
                  <a:pt x="285286" y="2744322"/>
                </a:lnTo>
                <a:lnTo>
                  <a:pt x="327106" y="2732922"/>
                </a:lnTo>
                <a:lnTo>
                  <a:pt x="368353" y="2719901"/>
                </a:lnTo>
                <a:lnTo>
                  <a:pt x="409000" y="2705291"/>
                </a:lnTo>
                <a:lnTo>
                  <a:pt x="449018" y="2689122"/>
                </a:lnTo>
                <a:lnTo>
                  <a:pt x="488381" y="2671426"/>
                </a:lnTo>
                <a:lnTo>
                  <a:pt x="527061" y="2652235"/>
                </a:lnTo>
                <a:lnTo>
                  <a:pt x="565030" y="2631581"/>
                </a:lnTo>
                <a:lnTo>
                  <a:pt x="602261" y="2609493"/>
                </a:lnTo>
                <a:lnTo>
                  <a:pt x="638726" y="2586005"/>
                </a:lnTo>
                <a:lnTo>
                  <a:pt x="674399" y="2561147"/>
                </a:lnTo>
                <a:lnTo>
                  <a:pt x="709251" y="2534951"/>
                </a:lnTo>
                <a:lnTo>
                  <a:pt x="743255" y="2507449"/>
                </a:lnTo>
                <a:lnTo>
                  <a:pt x="776383" y="2478671"/>
                </a:lnTo>
                <a:lnTo>
                  <a:pt x="808608" y="2448649"/>
                </a:lnTo>
                <a:lnTo>
                  <a:pt x="839903" y="2417415"/>
                </a:lnTo>
                <a:lnTo>
                  <a:pt x="870240" y="2385000"/>
                </a:lnTo>
                <a:lnTo>
                  <a:pt x="899592" y="2351435"/>
                </a:lnTo>
                <a:lnTo>
                  <a:pt x="927930" y="2316752"/>
                </a:lnTo>
                <a:lnTo>
                  <a:pt x="955228" y="2280982"/>
                </a:lnTo>
                <a:lnTo>
                  <a:pt x="981459" y="2244157"/>
                </a:lnTo>
                <a:lnTo>
                  <a:pt x="1006593" y="2206308"/>
                </a:lnTo>
                <a:lnTo>
                  <a:pt x="1030605" y="2167467"/>
                </a:lnTo>
                <a:lnTo>
                  <a:pt x="1053467" y="2127665"/>
                </a:lnTo>
                <a:lnTo>
                  <a:pt x="1075151" y="2086933"/>
                </a:lnTo>
                <a:lnTo>
                  <a:pt x="1095629" y="2045304"/>
                </a:lnTo>
                <a:lnTo>
                  <a:pt x="1114875" y="2002807"/>
                </a:lnTo>
                <a:lnTo>
                  <a:pt x="1132860" y="1959475"/>
                </a:lnTo>
                <a:lnTo>
                  <a:pt x="1149558" y="1915340"/>
                </a:lnTo>
                <a:lnTo>
                  <a:pt x="1164940" y="1870432"/>
                </a:lnTo>
                <a:lnTo>
                  <a:pt x="1178979" y="1824783"/>
                </a:lnTo>
                <a:lnTo>
                  <a:pt x="1191649" y="1778424"/>
                </a:lnTo>
                <a:lnTo>
                  <a:pt x="1202920" y="1731388"/>
                </a:lnTo>
                <a:lnTo>
                  <a:pt x="1212766" y="1683705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4"/>
                </a:lnTo>
                <a:lnTo>
                  <a:pt x="1239658" y="1436689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2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3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6"/>
                </a:lnTo>
                <a:lnTo>
                  <a:pt x="978558" y="528558"/>
                </a:lnTo>
                <a:lnTo>
                  <a:pt x="952203" y="491848"/>
                </a:lnTo>
                <a:lnTo>
                  <a:pt x="924784" y="456199"/>
                </a:lnTo>
                <a:lnTo>
                  <a:pt x="896329" y="421640"/>
                </a:lnTo>
                <a:lnTo>
                  <a:pt x="866864" y="388205"/>
                </a:lnTo>
                <a:lnTo>
                  <a:pt x="836418" y="355923"/>
                </a:lnTo>
                <a:lnTo>
                  <a:pt x="805017" y="324826"/>
                </a:lnTo>
                <a:lnTo>
                  <a:pt x="772691" y="294946"/>
                </a:lnTo>
                <a:lnTo>
                  <a:pt x="739465" y="266314"/>
                </a:lnTo>
                <a:lnTo>
                  <a:pt x="705369" y="238961"/>
                </a:lnTo>
                <a:lnTo>
                  <a:pt x="670428" y="212918"/>
                </a:lnTo>
                <a:lnTo>
                  <a:pt x="634672" y="188217"/>
                </a:lnTo>
                <a:lnTo>
                  <a:pt x="598128" y="164889"/>
                </a:lnTo>
                <a:lnTo>
                  <a:pt x="560822" y="142965"/>
                </a:lnTo>
                <a:lnTo>
                  <a:pt x="522783" y="122477"/>
                </a:lnTo>
                <a:lnTo>
                  <a:pt x="484039" y="103456"/>
                </a:lnTo>
                <a:lnTo>
                  <a:pt x="444617" y="85933"/>
                </a:lnTo>
                <a:lnTo>
                  <a:pt x="404544" y="69940"/>
                </a:lnTo>
                <a:lnTo>
                  <a:pt x="363848" y="55508"/>
                </a:lnTo>
                <a:lnTo>
                  <a:pt x="322557" y="42668"/>
                </a:lnTo>
                <a:lnTo>
                  <a:pt x="280699" y="31451"/>
                </a:lnTo>
                <a:lnTo>
                  <a:pt x="238300" y="21890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7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17587" y="1347786"/>
            <a:ext cx="6757034" cy="936625"/>
          </a:xfrm>
          <a:custGeom>
            <a:avLst/>
            <a:gdLst/>
            <a:ahLst/>
            <a:cxnLst/>
            <a:rect l="l" t="t" r="r" b="b"/>
            <a:pathLst>
              <a:path w="6757034" h="936625">
                <a:moveTo>
                  <a:pt x="6756413" y="207962"/>
                </a:moveTo>
                <a:lnTo>
                  <a:pt x="736612" y="207962"/>
                </a:lnTo>
                <a:lnTo>
                  <a:pt x="736612" y="0"/>
                </a:lnTo>
                <a:lnTo>
                  <a:pt x="0" y="468312"/>
                </a:lnTo>
                <a:lnTo>
                  <a:pt x="736612" y="936625"/>
                </a:lnTo>
                <a:lnTo>
                  <a:pt x="736612" y="838200"/>
                </a:lnTo>
                <a:lnTo>
                  <a:pt x="6756413" y="838200"/>
                </a:lnTo>
                <a:lnTo>
                  <a:pt x="6756413" y="207962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775" y="705612"/>
            <a:ext cx="8743950" cy="282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775" y="4057269"/>
            <a:ext cx="8743950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270" y="16405479"/>
            <a:ext cx="3108960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5775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5160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jpeg"/><Relationship Id="rId89" Type="http://schemas.openxmlformats.org/officeDocument/2006/relationships/image" Target="../media/image99.jpeg"/><Relationship Id="rId112" Type="http://schemas.openxmlformats.org/officeDocument/2006/relationships/image" Target="../media/image122.jpeg"/><Relationship Id="rId16" Type="http://schemas.openxmlformats.org/officeDocument/2006/relationships/image" Target="../media/image26.png"/><Relationship Id="rId107" Type="http://schemas.openxmlformats.org/officeDocument/2006/relationships/image" Target="../media/image117.gif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gif"/><Relationship Id="rId5" Type="http://schemas.openxmlformats.org/officeDocument/2006/relationships/image" Target="../media/image15.jpe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jpeg"/><Relationship Id="rId80" Type="http://schemas.openxmlformats.org/officeDocument/2006/relationships/image" Target="../media/image90.png"/><Relationship Id="rId85" Type="http://schemas.openxmlformats.org/officeDocument/2006/relationships/image" Target="../media/image95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jpeg"/><Relationship Id="rId108" Type="http://schemas.openxmlformats.org/officeDocument/2006/relationships/image" Target="../media/image118.jpe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jpeg"/><Relationship Id="rId114" Type="http://schemas.openxmlformats.org/officeDocument/2006/relationships/image" Target="../media/image124.jpe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jpe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jpe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jpe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Relationship Id="rId61" Type="http://schemas.openxmlformats.org/officeDocument/2006/relationships/image" Target="../media/image71.png"/><Relationship Id="rId82" Type="http://schemas.openxmlformats.org/officeDocument/2006/relationships/image" Target="../media/image92.jpe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jpeg"/><Relationship Id="rId105" Type="http://schemas.openxmlformats.org/officeDocument/2006/relationships/image" Target="../media/image115.jpeg"/><Relationship Id="rId8" Type="http://schemas.openxmlformats.org/officeDocument/2006/relationships/image" Target="../media/image18.jp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gif"/><Relationship Id="rId98" Type="http://schemas.openxmlformats.org/officeDocument/2006/relationships/image" Target="../media/image108.jpeg"/><Relationship Id="rId3" Type="http://schemas.openxmlformats.org/officeDocument/2006/relationships/image" Target="../media/image13.jpe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jpeg"/><Relationship Id="rId88" Type="http://schemas.openxmlformats.org/officeDocument/2006/relationships/image" Target="../media/image98.jpeg"/><Relationship Id="rId111" Type="http://schemas.openxmlformats.org/officeDocument/2006/relationships/image" Target="../media/image1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1061">
            <a:extLst>
              <a:ext uri="{FF2B5EF4-FFF2-40B4-BE49-F238E27FC236}">
                <a16:creationId xmlns:a16="http://schemas.microsoft.com/office/drawing/2014/main" id="{7E94159D-35DB-8F10-FA60-710BF9B3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18" y="7756788"/>
            <a:ext cx="629101" cy="777610"/>
          </a:xfrm>
          <a:prstGeom prst="rect">
            <a:avLst/>
          </a:prstGeom>
        </p:spPr>
      </p:pic>
      <p:pic>
        <p:nvPicPr>
          <p:cNvPr id="1057" name="Picture 30" descr="Hand Crank Generator, 12V DC - With Light Bulb &amp; Lead Binding Posts - —  Eisco Labs">
            <a:extLst>
              <a:ext uri="{FF2B5EF4-FFF2-40B4-BE49-F238E27FC236}">
                <a16:creationId xmlns:a16="http://schemas.microsoft.com/office/drawing/2014/main" id="{F2677CBB-261A-B54B-5A8A-21629FD4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25" y="7693127"/>
            <a:ext cx="1016399" cy="7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EE6F0B5F-B40B-D456-18B8-12C2FC08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265" y="20015348"/>
            <a:ext cx="63991" cy="183974"/>
          </a:xfrm>
          <a:prstGeom prst="rect">
            <a:avLst/>
          </a:prstGeom>
        </p:spPr>
      </p:pic>
      <p:pic>
        <p:nvPicPr>
          <p:cNvPr id="1040" name="Picture 16" descr="Wave Definitions - The Science and Maths Zone">
            <a:extLst>
              <a:ext uri="{FF2B5EF4-FFF2-40B4-BE49-F238E27FC236}">
                <a16:creationId xmlns:a16="http://schemas.microsoft.com/office/drawing/2014/main" id="{2C6599A1-C3BB-4D57-EA3D-0957E4DC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58" y="14355700"/>
            <a:ext cx="1019179" cy="4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lanced and Unbalanced Forces with 20+ Examples - praxilabs">
            <a:extLst>
              <a:ext uri="{FF2B5EF4-FFF2-40B4-BE49-F238E27FC236}">
                <a16:creationId xmlns:a16="http://schemas.microsoft.com/office/drawing/2014/main" id="{59088774-DA8E-5C6D-45ED-FDA3ED4FD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4398" r="7257" b="16666"/>
          <a:stretch/>
        </p:blipFill>
        <p:spPr bwMode="auto">
          <a:xfrm>
            <a:off x="7433050" y="14762832"/>
            <a:ext cx="921604" cy="5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05902" y="2738628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variables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7213" y="2001837"/>
            <a:ext cx="76200" cy="465455"/>
          </a:xfrm>
          <a:custGeom>
            <a:avLst/>
            <a:gdLst/>
            <a:ahLst/>
            <a:cxnLst/>
            <a:rect l="l" t="t" r="r" b="b"/>
            <a:pathLst>
              <a:path w="76200" h="465455">
                <a:moveTo>
                  <a:pt x="28574" y="74277"/>
                </a:moveTo>
                <a:lnTo>
                  <a:pt x="28573" y="465137"/>
                </a:lnTo>
                <a:lnTo>
                  <a:pt x="47623" y="465137"/>
                </a:lnTo>
                <a:lnTo>
                  <a:pt x="47624" y="76200"/>
                </a:lnTo>
                <a:lnTo>
                  <a:pt x="38100" y="76200"/>
                </a:lnTo>
                <a:lnTo>
                  <a:pt x="28574" y="74277"/>
                </a:lnTo>
                <a:close/>
              </a:path>
              <a:path w="76200" h="465455">
                <a:moveTo>
                  <a:pt x="47625" y="38100"/>
                </a:moveTo>
                <a:lnTo>
                  <a:pt x="28575" y="38100"/>
                </a:lnTo>
                <a:lnTo>
                  <a:pt x="28575" y="74277"/>
                </a:lnTo>
                <a:lnTo>
                  <a:pt x="38100" y="76200"/>
                </a:lnTo>
                <a:lnTo>
                  <a:pt x="47624" y="74277"/>
                </a:lnTo>
                <a:lnTo>
                  <a:pt x="47625" y="38100"/>
                </a:lnTo>
                <a:close/>
              </a:path>
              <a:path w="76200" h="465455">
                <a:moveTo>
                  <a:pt x="47624" y="74277"/>
                </a:moveTo>
                <a:lnTo>
                  <a:pt x="38100" y="76200"/>
                </a:lnTo>
                <a:lnTo>
                  <a:pt x="47624" y="76200"/>
                </a:lnTo>
                <a:lnTo>
                  <a:pt x="47624" y="74277"/>
                </a:lnTo>
                <a:close/>
              </a:path>
              <a:path w="76200" h="465455">
                <a:moveTo>
                  <a:pt x="76200" y="38100"/>
                </a:moveTo>
                <a:lnTo>
                  <a:pt x="47625" y="38100"/>
                </a:lnTo>
                <a:lnTo>
                  <a:pt x="47624" y="74277"/>
                </a:lnTo>
                <a:lnTo>
                  <a:pt x="52930" y="73206"/>
                </a:lnTo>
                <a:lnTo>
                  <a:pt x="65040" y="65041"/>
                </a:lnTo>
                <a:lnTo>
                  <a:pt x="73205" y="52931"/>
                </a:lnTo>
                <a:lnTo>
                  <a:pt x="76200" y="38100"/>
                </a:lnTo>
                <a:close/>
              </a:path>
              <a:path w="76200" h="465455">
                <a:moveTo>
                  <a:pt x="38100" y="0"/>
                </a:moveTo>
                <a:lnTo>
                  <a:pt x="23270" y="2993"/>
                </a:lnTo>
                <a:lnTo>
                  <a:pt x="11159" y="11158"/>
                </a:lnTo>
                <a:lnTo>
                  <a:pt x="2994" y="23268"/>
                </a:lnTo>
                <a:lnTo>
                  <a:pt x="0" y="38100"/>
                </a:lnTo>
                <a:lnTo>
                  <a:pt x="2994" y="52931"/>
                </a:lnTo>
                <a:lnTo>
                  <a:pt x="11159" y="65041"/>
                </a:lnTo>
                <a:lnTo>
                  <a:pt x="23270" y="73206"/>
                </a:lnTo>
                <a:lnTo>
                  <a:pt x="28574" y="74277"/>
                </a:lnTo>
                <a:lnTo>
                  <a:pt x="28575" y="38100"/>
                </a:lnTo>
                <a:lnTo>
                  <a:pt x="76200" y="38100"/>
                </a:lnTo>
                <a:lnTo>
                  <a:pt x="73205" y="23268"/>
                </a:lnTo>
                <a:lnTo>
                  <a:pt x="65040" y="11158"/>
                </a:lnTo>
                <a:lnTo>
                  <a:pt x="52930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36943" y="2708147"/>
            <a:ext cx="391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maths</a:t>
            </a:r>
            <a:r>
              <a:rPr sz="800" spc="-25" dirty="0">
                <a:latin typeface="Calibri"/>
                <a:cs typeface="Calibri"/>
              </a:rPr>
              <a:t> 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943" y="2836163"/>
            <a:ext cx="392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scientific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440" y="2528315"/>
            <a:ext cx="640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Understanding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440" y="2656332"/>
            <a:ext cx="560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relationships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1440" y="2897123"/>
            <a:ext cx="495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society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8252" y="2641091"/>
            <a:ext cx="38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explain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patterns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0537" y="2001836"/>
            <a:ext cx="1049655" cy="558800"/>
          </a:xfrm>
          <a:custGeom>
            <a:avLst/>
            <a:gdLst/>
            <a:ahLst/>
            <a:cxnLst/>
            <a:rect l="l" t="t" r="r" b="b"/>
            <a:pathLst>
              <a:path w="1049654" h="558800">
                <a:moveTo>
                  <a:pt x="76200" y="47625"/>
                </a:moveTo>
                <a:lnTo>
                  <a:pt x="73202" y="32804"/>
                </a:lnTo>
                <a:lnTo>
                  <a:pt x="65036" y="20688"/>
                </a:lnTo>
                <a:lnTo>
                  <a:pt x="52920" y="12522"/>
                </a:lnTo>
                <a:lnTo>
                  <a:pt x="38100" y="9525"/>
                </a:lnTo>
                <a:lnTo>
                  <a:pt x="23266" y="12522"/>
                </a:lnTo>
                <a:lnTo>
                  <a:pt x="11150" y="20688"/>
                </a:lnTo>
                <a:lnTo>
                  <a:pt x="2984" y="32804"/>
                </a:lnTo>
                <a:lnTo>
                  <a:pt x="0" y="47625"/>
                </a:lnTo>
                <a:lnTo>
                  <a:pt x="2984" y="62458"/>
                </a:lnTo>
                <a:lnTo>
                  <a:pt x="11150" y="74574"/>
                </a:lnTo>
                <a:lnTo>
                  <a:pt x="23266" y="82740"/>
                </a:lnTo>
                <a:lnTo>
                  <a:pt x="28575" y="83807"/>
                </a:lnTo>
                <a:lnTo>
                  <a:pt x="28575" y="558800"/>
                </a:lnTo>
                <a:lnTo>
                  <a:pt x="47625" y="558800"/>
                </a:lnTo>
                <a:lnTo>
                  <a:pt x="47625" y="85725"/>
                </a:lnTo>
                <a:lnTo>
                  <a:pt x="47625" y="83807"/>
                </a:lnTo>
                <a:lnTo>
                  <a:pt x="52920" y="82740"/>
                </a:lnTo>
                <a:lnTo>
                  <a:pt x="65036" y="74574"/>
                </a:lnTo>
                <a:lnTo>
                  <a:pt x="73202" y="62458"/>
                </a:lnTo>
                <a:lnTo>
                  <a:pt x="76200" y="47625"/>
                </a:lnTo>
                <a:close/>
              </a:path>
              <a:path w="1049654" h="558800">
                <a:moveTo>
                  <a:pt x="1049337" y="38100"/>
                </a:moveTo>
                <a:lnTo>
                  <a:pt x="1046340" y="23279"/>
                </a:lnTo>
                <a:lnTo>
                  <a:pt x="1038174" y="11163"/>
                </a:lnTo>
                <a:lnTo>
                  <a:pt x="1026058" y="2997"/>
                </a:lnTo>
                <a:lnTo>
                  <a:pt x="1011237" y="0"/>
                </a:lnTo>
                <a:lnTo>
                  <a:pt x="996403" y="2997"/>
                </a:lnTo>
                <a:lnTo>
                  <a:pt x="984288" y="11163"/>
                </a:lnTo>
                <a:lnTo>
                  <a:pt x="976122" y="23279"/>
                </a:lnTo>
                <a:lnTo>
                  <a:pt x="973137" y="38100"/>
                </a:lnTo>
                <a:lnTo>
                  <a:pt x="976122" y="52933"/>
                </a:lnTo>
                <a:lnTo>
                  <a:pt x="984288" y="65049"/>
                </a:lnTo>
                <a:lnTo>
                  <a:pt x="996403" y="73215"/>
                </a:lnTo>
                <a:lnTo>
                  <a:pt x="1001712" y="74282"/>
                </a:lnTo>
                <a:lnTo>
                  <a:pt x="1001712" y="433387"/>
                </a:lnTo>
                <a:lnTo>
                  <a:pt x="1020762" y="433387"/>
                </a:lnTo>
                <a:lnTo>
                  <a:pt x="1020762" y="76200"/>
                </a:lnTo>
                <a:lnTo>
                  <a:pt x="1020762" y="74282"/>
                </a:lnTo>
                <a:lnTo>
                  <a:pt x="1026058" y="73215"/>
                </a:lnTo>
                <a:lnTo>
                  <a:pt x="1038174" y="65049"/>
                </a:lnTo>
                <a:lnTo>
                  <a:pt x="1046340" y="52933"/>
                </a:lnTo>
                <a:lnTo>
                  <a:pt x="1049337" y="381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7004" y="2494787"/>
            <a:ext cx="263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IDEAL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2965" y="2622804"/>
            <a:ext cx="901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1200" spc="-15" baseline="3472" dirty="0">
                <a:latin typeface="Calibri"/>
                <a:cs typeface="Calibri"/>
              </a:rPr>
              <a:t>Drawing</a:t>
            </a:r>
            <a:r>
              <a:rPr sz="1200" baseline="3472" dirty="0">
                <a:latin typeface="Calibri"/>
                <a:cs typeface="Calibri"/>
              </a:rPr>
              <a:t>	</a:t>
            </a:r>
            <a:r>
              <a:rPr sz="800" spc="-10" dirty="0">
                <a:latin typeface="Calibri"/>
                <a:cs typeface="Calibri"/>
              </a:rPr>
              <a:t>Identify,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3380" y="2863595"/>
            <a:ext cx="351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explain,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9531" y="2991612"/>
            <a:ext cx="9499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apply,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link</a:t>
            </a:r>
            <a:r>
              <a:rPr sz="800" spc="440" dirty="0">
                <a:latin typeface="Calibri"/>
                <a:cs typeface="Calibri"/>
              </a:rPr>
              <a:t> </a:t>
            </a:r>
            <a:r>
              <a:rPr sz="1200" spc="-15" baseline="24305" dirty="0">
                <a:latin typeface="Calibri"/>
                <a:cs typeface="Calibri"/>
              </a:rPr>
              <a:t>concepts</a:t>
            </a:r>
            <a:endParaRPr sz="1200" baseline="24305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35178" y="1446212"/>
            <a:ext cx="6650355" cy="1141730"/>
            <a:chOff x="1935178" y="1446212"/>
            <a:chExt cx="6650355" cy="1141730"/>
          </a:xfrm>
        </p:grpSpPr>
        <p:sp>
          <p:nvSpPr>
            <p:cNvPr id="16" name="object 16"/>
            <p:cNvSpPr/>
            <p:nvPr/>
          </p:nvSpPr>
          <p:spPr>
            <a:xfrm>
              <a:off x="1935175" y="1995499"/>
              <a:ext cx="2437130" cy="592455"/>
            </a:xfrm>
            <a:custGeom>
              <a:avLst/>
              <a:gdLst/>
              <a:ahLst/>
              <a:cxnLst/>
              <a:rect l="l" t="t" r="r" b="b"/>
              <a:pathLst>
                <a:path w="2437129" h="592455">
                  <a:moveTo>
                    <a:pt x="63474" y="591858"/>
                  </a:moveTo>
                  <a:lnTo>
                    <a:pt x="48704" y="76174"/>
                  </a:lnTo>
                  <a:lnTo>
                    <a:pt x="39179" y="76174"/>
                  </a:lnTo>
                  <a:lnTo>
                    <a:pt x="29641" y="76174"/>
                  </a:lnTo>
                  <a:lnTo>
                    <a:pt x="44437" y="592391"/>
                  </a:lnTo>
                  <a:lnTo>
                    <a:pt x="63474" y="591858"/>
                  </a:lnTo>
                  <a:close/>
                </a:path>
                <a:path w="2437129" h="592455">
                  <a:moveTo>
                    <a:pt x="76161" y="36995"/>
                  </a:moveTo>
                  <a:lnTo>
                    <a:pt x="72745" y="22263"/>
                  </a:lnTo>
                  <a:lnTo>
                    <a:pt x="64236" y="10388"/>
                  </a:lnTo>
                  <a:lnTo>
                    <a:pt x="51904" y="2578"/>
                  </a:lnTo>
                  <a:lnTo>
                    <a:pt x="36995" y="0"/>
                  </a:lnTo>
                  <a:lnTo>
                    <a:pt x="22250" y="3429"/>
                  </a:lnTo>
                  <a:lnTo>
                    <a:pt x="10375" y="11938"/>
                  </a:lnTo>
                  <a:lnTo>
                    <a:pt x="2565" y="24282"/>
                  </a:lnTo>
                  <a:lnTo>
                    <a:pt x="0" y="39179"/>
                  </a:lnTo>
                  <a:lnTo>
                    <a:pt x="3416" y="53924"/>
                  </a:lnTo>
                  <a:lnTo>
                    <a:pt x="11925" y="65798"/>
                  </a:lnTo>
                  <a:lnTo>
                    <a:pt x="24257" y="73609"/>
                  </a:lnTo>
                  <a:lnTo>
                    <a:pt x="29591" y="74523"/>
                  </a:lnTo>
                  <a:lnTo>
                    <a:pt x="46278" y="74523"/>
                  </a:lnTo>
                  <a:lnTo>
                    <a:pt x="48653" y="74523"/>
                  </a:lnTo>
                  <a:lnTo>
                    <a:pt x="48641" y="73977"/>
                  </a:lnTo>
                  <a:lnTo>
                    <a:pt x="53911" y="72758"/>
                  </a:lnTo>
                  <a:lnTo>
                    <a:pt x="65786" y="64249"/>
                  </a:lnTo>
                  <a:lnTo>
                    <a:pt x="73596" y="51904"/>
                  </a:lnTo>
                  <a:lnTo>
                    <a:pt x="76022" y="37820"/>
                  </a:lnTo>
                  <a:lnTo>
                    <a:pt x="76161" y="36995"/>
                  </a:lnTo>
                  <a:close/>
                </a:path>
                <a:path w="2437129" h="592455">
                  <a:moveTo>
                    <a:pt x="742937" y="63614"/>
                  </a:moveTo>
                  <a:lnTo>
                    <a:pt x="742899" y="63461"/>
                  </a:lnTo>
                  <a:lnTo>
                    <a:pt x="739990" y="48780"/>
                  </a:lnTo>
                  <a:lnTo>
                    <a:pt x="731862" y="36639"/>
                  </a:lnTo>
                  <a:lnTo>
                    <a:pt x="719772" y="28435"/>
                  </a:lnTo>
                  <a:lnTo>
                    <a:pt x="704964" y="25387"/>
                  </a:lnTo>
                  <a:lnTo>
                    <a:pt x="690118" y="28346"/>
                  </a:lnTo>
                  <a:lnTo>
                    <a:pt x="677976" y="36461"/>
                  </a:lnTo>
                  <a:lnTo>
                    <a:pt x="669772" y="48552"/>
                  </a:lnTo>
                  <a:lnTo>
                    <a:pt x="666737" y="63360"/>
                  </a:lnTo>
                  <a:lnTo>
                    <a:pt x="669671" y="78206"/>
                  </a:lnTo>
                  <a:lnTo>
                    <a:pt x="677799" y="90347"/>
                  </a:lnTo>
                  <a:lnTo>
                    <a:pt x="689889" y="98552"/>
                  </a:lnTo>
                  <a:lnTo>
                    <a:pt x="695185" y="99644"/>
                  </a:lnTo>
                  <a:lnTo>
                    <a:pt x="693724" y="541299"/>
                  </a:lnTo>
                  <a:lnTo>
                    <a:pt x="712774" y="541350"/>
                  </a:lnTo>
                  <a:lnTo>
                    <a:pt x="714235" y="101587"/>
                  </a:lnTo>
                  <a:lnTo>
                    <a:pt x="714235" y="99707"/>
                  </a:lnTo>
                  <a:lnTo>
                    <a:pt x="719543" y="98653"/>
                  </a:lnTo>
                  <a:lnTo>
                    <a:pt x="731685" y="90525"/>
                  </a:lnTo>
                  <a:lnTo>
                    <a:pt x="739889" y="78447"/>
                  </a:lnTo>
                  <a:lnTo>
                    <a:pt x="742937" y="63614"/>
                  </a:lnTo>
                  <a:close/>
                </a:path>
                <a:path w="2437129" h="592455">
                  <a:moveTo>
                    <a:pt x="2416149" y="398170"/>
                  </a:moveTo>
                  <a:lnTo>
                    <a:pt x="2409367" y="171424"/>
                  </a:lnTo>
                  <a:lnTo>
                    <a:pt x="2399830" y="171424"/>
                  </a:lnTo>
                  <a:lnTo>
                    <a:pt x="2390305" y="171424"/>
                  </a:lnTo>
                  <a:lnTo>
                    <a:pt x="2397112" y="398729"/>
                  </a:lnTo>
                  <a:lnTo>
                    <a:pt x="2416149" y="398170"/>
                  </a:lnTo>
                  <a:close/>
                </a:path>
                <a:path w="2437129" h="592455">
                  <a:moveTo>
                    <a:pt x="2436774" y="132194"/>
                  </a:moveTo>
                  <a:lnTo>
                    <a:pt x="2433345" y="117462"/>
                  </a:lnTo>
                  <a:lnTo>
                    <a:pt x="2424811" y="105613"/>
                  </a:lnTo>
                  <a:lnTo>
                    <a:pt x="2412466" y="97802"/>
                  </a:lnTo>
                  <a:lnTo>
                    <a:pt x="2397556" y="95250"/>
                  </a:lnTo>
                  <a:lnTo>
                    <a:pt x="2382824" y="98691"/>
                  </a:lnTo>
                  <a:lnTo>
                    <a:pt x="2370963" y="107226"/>
                  </a:lnTo>
                  <a:lnTo>
                    <a:pt x="2363165" y="119570"/>
                  </a:lnTo>
                  <a:lnTo>
                    <a:pt x="2360612" y="134480"/>
                  </a:lnTo>
                  <a:lnTo>
                    <a:pt x="2364041" y="149225"/>
                  </a:lnTo>
                  <a:lnTo>
                    <a:pt x="2372576" y="161074"/>
                  </a:lnTo>
                  <a:lnTo>
                    <a:pt x="2384920" y="168884"/>
                  </a:lnTo>
                  <a:lnTo>
                    <a:pt x="2390254" y="169786"/>
                  </a:lnTo>
                  <a:lnTo>
                    <a:pt x="2406878" y="169786"/>
                  </a:lnTo>
                  <a:lnTo>
                    <a:pt x="2409317" y="169786"/>
                  </a:lnTo>
                  <a:lnTo>
                    <a:pt x="2409291" y="169227"/>
                  </a:lnTo>
                  <a:lnTo>
                    <a:pt x="2414562" y="167995"/>
                  </a:lnTo>
                  <a:lnTo>
                    <a:pt x="2426424" y="159461"/>
                  </a:lnTo>
                  <a:lnTo>
                    <a:pt x="2434221" y="147116"/>
                  </a:lnTo>
                  <a:lnTo>
                    <a:pt x="2436634" y="133057"/>
                  </a:lnTo>
                  <a:lnTo>
                    <a:pt x="2436774" y="13219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8599" y="1446212"/>
              <a:ext cx="736600" cy="938530"/>
            </a:xfrm>
            <a:custGeom>
              <a:avLst/>
              <a:gdLst/>
              <a:ahLst/>
              <a:cxnLst/>
              <a:rect l="l" t="t" r="r" b="b"/>
              <a:pathLst>
                <a:path w="736600" h="938530">
                  <a:moveTo>
                    <a:pt x="0" y="0"/>
                  </a:moveTo>
                  <a:lnTo>
                    <a:pt x="0" y="938212"/>
                  </a:lnTo>
                  <a:lnTo>
                    <a:pt x="736600" y="469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99902" y="2747771"/>
            <a:ext cx="25850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4305" dirty="0">
                <a:latin typeface="Calibri"/>
                <a:cs typeface="Calibri"/>
              </a:rPr>
              <a:t>Modelling</a:t>
            </a:r>
            <a:r>
              <a:rPr sz="1200" spc="-44" baseline="24305" dirty="0">
                <a:latin typeface="Calibri"/>
                <a:cs typeface="Calibri"/>
              </a:rPr>
              <a:t> </a:t>
            </a:r>
            <a:r>
              <a:rPr sz="1200" baseline="24305" dirty="0">
                <a:latin typeface="Calibri"/>
                <a:cs typeface="Calibri"/>
              </a:rPr>
              <a:t>scientific</a:t>
            </a:r>
            <a:r>
              <a:rPr sz="1200" spc="157" baseline="24305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between</a:t>
            </a:r>
            <a:r>
              <a:rPr sz="1200" spc="-15" baseline="-17361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science</a:t>
            </a:r>
            <a:r>
              <a:rPr sz="1200" spc="615" baseline="-17361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conclusions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5302" y="2833115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concepts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2162" y="2689860"/>
            <a:ext cx="658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secondary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6586" y="2668522"/>
            <a:ext cx="8147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1625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analysing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graphical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7315" y="2415539"/>
            <a:ext cx="8331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Assessing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impact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7802" y="2546604"/>
            <a:ext cx="3273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71675" algn="l"/>
              </a:tabLst>
            </a:pPr>
            <a:r>
              <a:rPr sz="1200" baseline="-38194" dirty="0">
                <a:latin typeface="Calibri"/>
                <a:cs typeface="Calibri"/>
              </a:rPr>
              <a:t>Understanding</a:t>
            </a:r>
            <a:r>
              <a:rPr sz="1200" spc="-75" baseline="-3819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Drawing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graphs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1200" baseline="-10416" dirty="0">
                <a:latin typeface="Calibri"/>
                <a:cs typeface="Calibri"/>
              </a:rPr>
              <a:t>Analysis</a:t>
            </a:r>
            <a:r>
              <a:rPr sz="1200" spc="-22" baseline="-10416" dirty="0">
                <a:latin typeface="Calibri"/>
                <a:cs typeface="Calibri"/>
              </a:rPr>
              <a:t> </a:t>
            </a:r>
            <a:r>
              <a:rPr sz="1200" baseline="-10416" dirty="0">
                <a:latin typeface="Calibri"/>
                <a:cs typeface="Calibri"/>
              </a:rPr>
              <a:t>of</a:t>
            </a:r>
            <a:r>
              <a:rPr sz="1200" spc="277" baseline="-10416" dirty="0">
                <a:latin typeface="Calibri"/>
                <a:cs typeface="Calibri"/>
              </a:rPr>
              <a:t> </a:t>
            </a:r>
            <a:r>
              <a:rPr sz="1200" baseline="3472" dirty="0">
                <a:latin typeface="Calibri"/>
                <a:cs typeface="Calibri"/>
              </a:rPr>
              <a:t>scientific</a:t>
            </a:r>
            <a:r>
              <a:rPr sz="1200" spc="-15" baseline="3472" dirty="0">
                <a:latin typeface="Calibri"/>
                <a:cs typeface="Calibri"/>
              </a:rPr>
              <a:t> concepts</a:t>
            </a:r>
            <a:endParaRPr sz="1200" baseline="347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6943" y="2321052"/>
            <a:ext cx="812165" cy="4095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0515" marR="5080">
              <a:lnSpc>
                <a:spcPct val="105000"/>
              </a:lnSpc>
              <a:spcBef>
                <a:spcPts val="50"/>
              </a:spcBef>
            </a:pPr>
            <a:r>
              <a:rPr sz="800" spc="-20" dirty="0">
                <a:latin typeface="Calibri"/>
                <a:cs typeface="Calibri"/>
              </a:rPr>
              <a:t>Risk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Assessment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Calibri"/>
                <a:cs typeface="Calibri"/>
              </a:rPr>
              <a:t>Applying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1781" y="2436876"/>
            <a:ext cx="722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Writing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methods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74890" y="1993899"/>
            <a:ext cx="350520" cy="664845"/>
          </a:xfrm>
          <a:custGeom>
            <a:avLst/>
            <a:gdLst/>
            <a:ahLst/>
            <a:cxnLst/>
            <a:rect l="l" t="t" r="r" b="b"/>
            <a:pathLst>
              <a:path w="350520" h="664844">
                <a:moveTo>
                  <a:pt x="76200" y="38100"/>
                </a:moveTo>
                <a:lnTo>
                  <a:pt x="73202" y="23279"/>
                </a:lnTo>
                <a:lnTo>
                  <a:pt x="65036" y="11163"/>
                </a:lnTo>
                <a:lnTo>
                  <a:pt x="52933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63" y="11163"/>
                </a:lnTo>
                <a:lnTo>
                  <a:pt x="2997" y="23279"/>
                </a:lnTo>
                <a:lnTo>
                  <a:pt x="0" y="38100"/>
                </a:lnTo>
                <a:lnTo>
                  <a:pt x="2997" y="52933"/>
                </a:lnTo>
                <a:lnTo>
                  <a:pt x="11163" y="65049"/>
                </a:lnTo>
                <a:lnTo>
                  <a:pt x="23266" y="73215"/>
                </a:lnTo>
                <a:lnTo>
                  <a:pt x="28575" y="74282"/>
                </a:lnTo>
                <a:lnTo>
                  <a:pt x="28575" y="496887"/>
                </a:lnTo>
                <a:lnTo>
                  <a:pt x="47625" y="496887"/>
                </a:lnTo>
                <a:lnTo>
                  <a:pt x="47625" y="76200"/>
                </a:lnTo>
                <a:lnTo>
                  <a:pt x="47625" y="74282"/>
                </a:lnTo>
                <a:lnTo>
                  <a:pt x="52933" y="73215"/>
                </a:lnTo>
                <a:lnTo>
                  <a:pt x="65036" y="65049"/>
                </a:lnTo>
                <a:lnTo>
                  <a:pt x="73202" y="52933"/>
                </a:lnTo>
                <a:lnTo>
                  <a:pt x="76200" y="38100"/>
                </a:lnTo>
                <a:close/>
              </a:path>
              <a:path w="350520" h="664844">
                <a:moveTo>
                  <a:pt x="350342" y="100850"/>
                </a:moveTo>
                <a:lnTo>
                  <a:pt x="347345" y="86029"/>
                </a:lnTo>
                <a:lnTo>
                  <a:pt x="339178" y="73914"/>
                </a:lnTo>
                <a:lnTo>
                  <a:pt x="327075" y="65747"/>
                </a:lnTo>
                <a:lnTo>
                  <a:pt x="312242" y="62750"/>
                </a:lnTo>
                <a:lnTo>
                  <a:pt x="297408" y="65747"/>
                </a:lnTo>
                <a:lnTo>
                  <a:pt x="285305" y="73914"/>
                </a:lnTo>
                <a:lnTo>
                  <a:pt x="277139" y="86029"/>
                </a:lnTo>
                <a:lnTo>
                  <a:pt x="274142" y="100850"/>
                </a:lnTo>
                <a:lnTo>
                  <a:pt x="277139" y="115684"/>
                </a:lnTo>
                <a:lnTo>
                  <a:pt x="285305" y="127800"/>
                </a:lnTo>
                <a:lnTo>
                  <a:pt x="297408" y="135966"/>
                </a:lnTo>
                <a:lnTo>
                  <a:pt x="302717" y="137033"/>
                </a:lnTo>
                <a:lnTo>
                  <a:pt x="302717" y="664413"/>
                </a:lnTo>
                <a:lnTo>
                  <a:pt x="321767" y="664413"/>
                </a:lnTo>
                <a:lnTo>
                  <a:pt x="321767" y="138950"/>
                </a:lnTo>
                <a:lnTo>
                  <a:pt x="321767" y="137033"/>
                </a:lnTo>
                <a:lnTo>
                  <a:pt x="327075" y="135966"/>
                </a:lnTo>
                <a:lnTo>
                  <a:pt x="339178" y="127800"/>
                </a:lnTo>
                <a:lnTo>
                  <a:pt x="347345" y="115684"/>
                </a:lnTo>
                <a:lnTo>
                  <a:pt x="350342" y="10085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77464" y="1710943"/>
            <a:ext cx="4716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Applying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9763" y="1514347"/>
            <a:ext cx="304800" cy="59182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01813" y="1550924"/>
            <a:ext cx="304800" cy="708025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52144" y="13027152"/>
            <a:ext cx="1430020" cy="1420495"/>
            <a:chOff x="1152144" y="13027152"/>
            <a:chExt cx="1430020" cy="1420495"/>
          </a:xfrm>
        </p:grpSpPr>
        <p:sp>
          <p:nvSpPr>
            <p:cNvPr id="31" name="object 31"/>
            <p:cNvSpPr/>
            <p:nvPr/>
          </p:nvSpPr>
          <p:spPr>
            <a:xfrm>
              <a:off x="1393826" y="1327965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5" y="679596"/>
                  </a:lnTo>
                  <a:lnTo>
                    <a:pt x="81168" y="718378"/>
                  </a:lnTo>
                  <a:lnTo>
                    <a:pt x="108382" y="754247"/>
                  </a:lnTo>
                  <a:lnTo>
                    <a:pt x="138823" y="786928"/>
                  </a:lnTo>
                  <a:lnTo>
                    <a:pt x="172234" y="816146"/>
                  </a:lnTo>
                  <a:lnTo>
                    <a:pt x="208358" y="841624"/>
                  </a:lnTo>
                  <a:lnTo>
                    <a:pt x="246937" y="863088"/>
                  </a:lnTo>
                  <a:lnTo>
                    <a:pt x="287717" y="880262"/>
                  </a:lnTo>
                  <a:lnTo>
                    <a:pt x="330439" y="892870"/>
                  </a:lnTo>
                  <a:lnTo>
                    <a:pt x="374848" y="900637"/>
                  </a:lnTo>
                  <a:lnTo>
                    <a:pt x="420687" y="903287"/>
                  </a:lnTo>
                  <a:lnTo>
                    <a:pt x="466525" y="900637"/>
                  </a:lnTo>
                  <a:lnTo>
                    <a:pt x="510934" y="892870"/>
                  </a:lnTo>
                  <a:lnTo>
                    <a:pt x="553657" y="880262"/>
                  </a:lnTo>
                  <a:lnTo>
                    <a:pt x="594436" y="863088"/>
                  </a:lnTo>
                  <a:lnTo>
                    <a:pt x="633016" y="841624"/>
                  </a:lnTo>
                  <a:lnTo>
                    <a:pt x="669139" y="816146"/>
                  </a:lnTo>
                  <a:lnTo>
                    <a:pt x="702550" y="786928"/>
                  </a:lnTo>
                  <a:lnTo>
                    <a:pt x="732991" y="754247"/>
                  </a:lnTo>
                  <a:lnTo>
                    <a:pt x="760206" y="718378"/>
                  </a:lnTo>
                  <a:lnTo>
                    <a:pt x="783938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13027152"/>
              <a:ext cx="1429512" cy="14203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3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3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30" y="795502"/>
                  </a:lnTo>
                  <a:lnTo>
                    <a:pt x="1303723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3" y="556046"/>
                  </a:lnTo>
                  <a:lnTo>
                    <a:pt x="1295030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9" y="37176"/>
                  </a:lnTo>
                  <a:lnTo>
                    <a:pt x="249812" y="57097"/>
                  </a:lnTo>
                  <a:lnTo>
                    <a:pt x="210456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2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2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2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2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6" y="865357"/>
                  </a:lnTo>
                  <a:lnTo>
                    <a:pt x="249812" y="889053"/>
                  </a:lnTo>
                  <a:lnTo>
                    <a:pt x="291539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06437" y="2020887"/>
            <a:ext cx="8745855" cy="1670685"/>
            <a:chOff x="706437" y="2020887"/>
            <a:chExt cx="8745855" cy="1670685"/>
          </a:xfrm>
        </p:grpSpPr>
        <p:sp>
          <p:nvSpPr>
            <p:cNvPr id="38" name="object 38"/>
            <p:cNvSpPr/>
            <p:nvPr/>
          </p:nvSpPr>
          <p:spPr>
            <a:xfrm>
              <a:off x="3695700" y="2020886"/>
              <a:ext cx="3419475" cy="588010"/>
            </a:xfrm>
            <a:custGeom>
              <a:avLst/>
              <a:gdLst/>
              <a:ahLst/>
              <a:cxnLst/>
              <a:rect l="l" t="t" r="r" b="b"/>
              <a:pathLst>
                <a:path w="3419475" h="588010">
                  <a:moveTo>
                    <a:pt x="76200" y="38227"/>
                  </a:moveTo>
                  <a:lnTo>
                    <a:pt x="76161" y="38074"/>
                  </a:lnTo>
                  <a:lnTo>
                    <a:pt x="73253" y="23393"/>
                  </a:lnTo>
                  <a:lnTo>
                    <a:pt x="65125" y="11252"/>
                  </a:lnTo>
                  <a:lnTo>
                    <a:pt x="53035" y="3048"/>
                  </a:lnTo>
                  <a:lnTo>
                    <a:pt x="38214" y="0"/>
                  </a:lnTo>
                  <a:lnTo>
                    <a:pt x="23380" y="2959"/>
                  </a:lnTo>
                  <a:lnTo>
                    <a:pt x="11239" y="11074"/>
                  </a:lnTo>
                  <a:lnTo>
                    <a:pt x="3035" y="23164"/>
                  </a:lnTo>
                  <a:lnTo>
                    <a:pt x="0" y="37973"/>
                  </a:lnTo>
                  <a:lnTo>
                    <a:pt x="2933" y="52819"/>
                  </a:lnTo>
                  <a:lnTo>
                    <a:pt x="11061" y="64960"/>
                  </a:lnTo>
                  <a:lnTo>
                    <a:pt x="23152" y="73164"/>
                  </a:lnTo>
                  <a:lnTo>
                    <a:pt x="28448" y="74256"/>
                  </a:lnTo>
                  <a:lnTo>
                    <a:pt x="26987" y="517499"/>
                  </a:lnTo>
                  <a:lnTo>
                    <a:pt x="46037" y="517563"/>
                  </a:lnTo>
                  <a:lnTo>
                    <a:pt x="47498" y="76200"/>
                  </a:lnTo>
                  <a:lnTo>
                    <a:pt x="47498" y="74320"/>
                  </a:lnTo>
                  <a:lnTo>
                    <a:pt x="52806" y="73266"/>
                  </a:lnTo>
                  <a:lnTo>
                    <a:pt x="64947" y="65138"/>
                  </a:lnTo>
                  <a:lnTo>
                    <a:pt x="73152" y="53060"/>
                  </a:lnTo>
                  <a:lnTo>
                    <a:pt x="76200" y="38227"/>
                  </a:lnTo>
                  <a:close/>
                </a:path>
                <a:path w="3419475" h="588010">
                  <a:moveTo>
                    <a:pt x="1373187" y="108204"/>
                  </a:moveTo>
                  <a:lnTo>
                    <a:pt x="1373124" y="107886"/>
                  </a:lnTo>
                  <a:lnTo>
                    <a:pt x="1370279" y="93357"/>
                  </a:lnTo>
                  <a:lnTo>
                    <a:pt x="1362202" y="81191"/>
                  </a:lnTo>
                  <a:lnTo>
                    <a:pt x="1350149" y="72948"/>
                  </a:lnTo>
                  <a:lnTo>
                    <a:pt x="1335328" y="69850"/>
                  </a:lnTo>
                  <a:lnTo>
                    <a:pt x="1320482" y="72745"/>
                  </a:lnTo>
                  <a:lnTo>
                    <a:pt x="1308315" y="80835"/>
                  </a:lnTo>
                  <a:lnTo>
                    <a:pt x="1300073" y="92887"/>
                  </a:lnTo>
                  <a:lnTo>
                    <a:pt x="1296987" y="107696"/>
                  </a:lnTo>
                  <a:lnTo>
                    <a:pt x="1299883" y="122555"/>
                  </a:lnTo>
                  <a:lnTo>
                    <a:pt x="1307960" y="134721"/>
                  </a:lnTo>
                  <a:lnTo>
                    <a:pt x="1320025" y="142963"/>
                  </a:lnTo>
                  <a:lnTo>
                    <a:pt x="1325321" y="144068"/>
                  </a:lnTo>
                  <a:lnTo>
                    <a:pt x="1322387" y="587311"/>
                  </a:lnTo>
                  <a:lnTo>
                    <a:pt x="1341437" y="587438"/>
                  </a:lnTo>
                  <a:lnTo>
                    <a:pt x="1344358" y="146050"/>
                  </a:lnTo>
                  <a:lnTo>
                    <a:pt x="1344371" y="144195"/>
                  </a:lnTo>
                  <a:lnTo>
                    <a:pt x="1349679" y="143167"/>
                  </a:lnTo>
                  <a:lnTo>
                    <a:pt x="1361846" y="135077"/>
                  </a:lnTo>
                  <a:lnTo>
                    <a:pt x="1370088" y="123024"/>
                  </a:lnTo>
                  <a:lnTo>
                    <a:pt x="1373187" y="108204"/>
                  </a:lnTo>
                  <a:close/>
                </a:path>
                <a:path w="3419475" h="588010">
                  <a:moveTo>
                    <a:pt x="2505075" y="93789"/>
                  </a:moveTo>
                  <a:lnTo>
                    <a:pt x="2505037" y="93637"/>
                  </a:lnTo>
                  <a:lnTo>
                    <a:pt x="2502128" y="78955"/>
                  </a:lnTo>
                  <a:lnTo>
                    <a:pt x="2494000" y="66814"/>
                  </a:lnTo>
                  <a:lnTo>
                    <a:pt x="2481910" y="58610"/>
                  </a:lnTo>
                  <a:lnTo>
                    <a:pt x="2467089" y="55562"/>
                  </a:lnTo>
                  <a:lnTo>
                    <a:pt x="2452255" y="58521"/>
                  </a:lnTo>
                  <a:lnTo>
                    <a:pt x="2440114" y="66636"/>
                  </a:lnTo>
                  <a:lnTo>
                    <a:pt x="2431910" y="78727"/>
                  </a:lnTo>
                  <a:lnTo>
                    <a:pt x="2428875" y="93535"/>
                  </a:lnTo>
                  <a:lnTo>
                    <a:pt x="2431808" y="108381"/>
                  </a:lnTo>
                  <a:lnTo>
                    <a:pt x="2439936" y="120523"/>
                  </a:lnTo>
                  <a:lnTo>
                    <a:pt x="2452027" y="128727"/>
                  </a:lnTo>
                  <a:lnTo>
                    <a:pt x="2457323" y="129806"/>
                  </a:lnTo>
                  <a:lnTo>
                    <a:pt x="2455862" y="573062"/>
                  </a:lnTo>
                  <a:lnTo>
                    <a:pt x="2474912" y="573112"/>
                  </a:lnTo>
                  <a:lnTo>
                    <a:pt x="2476373" y="131762"/>
                  </a:lnTo>
                  <a:lnTo>
                    <a:pt x="2476373" y="129870"/>
                  </a:lnTo>
                  <a:lnTo>
                    <a:pt x="2481681" y="128816"/>
                  </a:lnTo>
                  <a:lnTo>
                    <a:pt x="2493822" y="120700"/>
                  </a:lnTo>
                  <a:lnTo>
                    <a:pt x="2502027" y="108610"/>
                  </a:lnTo>
                  <a:lnTo>
                    <a:pt x="2505075" y="93789"/>
                  </a:lnTo>
                  <a:close/>
                </a:path>
                <a:path w="3419475" h="588010">
                  <a:moveTo>
                    <a:pt x="3419475" y="39814"/>
                  </a:moveTo>
                  <a:lnTo>
                    <a:pt x="3419437" y="39662"/>
                  </a:lnTo>
                  <a:lnTo>
                    <a:pt x="3416528" y="24980"/>
                  </a:lnTo>
                  <a:lnTo>
                    <a:pt x="3408400" y="12839"/>
                  </a:lnTo>
                  <a:lnTo>
                    <a:pt x="3396310" y="4635"/>
                  </a:lnTo>
                  <a:lnTo>
                    <a:pt x="3381489" y="1587"/>
                  </a:lnTo>
                  <a:lnTo>
                    <a:pt x="3366655" y="4546"/>
                  </a:lnTo>
                  <a:lnTo>
                    <a:pt x="3354514" y="12661"/>
                  </a:lnTo>
                  <a:lnTo>
                    <a:pt x="3346310" y="24752"/>
                  </a:lnTo>
                  <a:lnTo>
                    <a:pt x="3343275" y="39560"/>
                  </a:lnTo>
                  <a:lnTo>
                    <a:pt x="3346208" y="54406"/>
                  </a:lnTo>
                  <a:lnTo>
                    <a:pt x="3354336" y="66548"/>
                  </a:lnTo>
                  <a:lnTo>
                    <a:pt x="3366427" y="74752"/>
                  </a:lnTo>
                  <a:lnTo>
                    <a:pt x="3371723" y="75831"/>
                  </a:lnTo>
                  <a:lnTo>
                    <a:pt x="3370262" y="519087"/>
                  </a:lnTo>
                  <a:lnTo>
                    <a:pt x="3389312" y="519137"/>
                  </a:lnTo>
                  <a:lnTo>
                    <a:pt x="3390773" y="77787"/>
                  </a:lnTo>
                  <a:lnTo>
                    <a:pt x="3390773" y="75895"/>
                  </a:lnTo>
                  <a:lnTo>
                    <a:pt x="3396081" y="74841"/>
                  </a:lnTo>
                  <a:lnTo>
                    <a:pt x="3408222" y="66725"/>
                  </a:lnTo>
                  <a:lnTo>
                    <a:pt x="3416427" y="54635"/>
                  </a:lnTo>
                  <a:lnTo>
                    <a:pt x="3419475" y="3981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437" y="2046287"/>
              <a:ext cx="771524" cy="10191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65353" y="252343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6"/>
                  </a:lnTo>
                  <a:lnTo>
                    <a:pt x="287717" y="23023"/>
                  </a:lnTo>
                  <a:lnTo>
                    <a:pt x="246938" y="40196"/>
                  </a:lnTo>
                  <a:lnTo>
                    <a:pt x="208358" y="61659"/>
                  </a:lnTo>
                  <a:lnTo>
                    <a:pt x="172235" y="87137"/>
                  </a:lnTo>
                  <a:lnTo>
                    <a:pt x="138824" y="116354"/>
                  </a:lnTo>
                  <a:lnTo>
                    <a:pt x="108383" y="149034"/>
                  </a:lnTo>
                  <a:lnTo>
                    <a:pt x="81168" y="184902"/>
                  </a:lnTo>
                  <a:lnTo>
                    <a:pt x="57436" y="223683"/>
                  </a:lnTo>
                  <a:lnTo>
                    <a:pt x="37443" y="265101"/>
                  </a:lnTo>
                  <a:lnTo>
                    <a:pt x="21446" y="308881"/>
                  </a:lnTo>
                  <a:lnTo>
                    <a:pt x="9703" y="354748"/>
                  </a:lnTo>
                  <a:lnTo>
                    <a:pt x="2468" y="402425"/>
                  </a:lnTo>
                  <a:lnTo>
                    <a:pt x="0" y="451637"/>
                  </a:lnTo>
                  <a:lnTo>
                    <a:pt x="2468" y="500849"/>
                  </a:lnTo>
                  <a:lnTo>
                    <a:pt x="9703" y="548527"/>
                  </a:lnTo>
                  <a:lnTo>
                    <a:pt x="21446" y="594394"/>
                  </a:lnTo>
                  <a:lnTo>
                    <a:pt x="37443" y="638175"/>
                  </a:lnTo>
                  <a:lnTo>
                    <a:pt x="57436" y="679594"/>
                  </a:lnTo>
                  <a:lnTo>
                    <a:pt x="81168" y="718376"/>
                  </a:lnTo>
                  <a:lnTo>
                    <a:pt x="108383" y="754246"/>
                  </a:lnTo>
                  <a:lnTo>
                    <a:pt x="138824" y="786927"/>
                  </a:lnTo>
                  <a:lnTo>
                    <a:pt x="172235" y="816145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5"/>
                  </a:lnTo>
                  <a:lnTo>
                    <a:pt x="702551" y="786927"/>
                  </a:lnTo>
                  <a:lnTo>
                    <a:pt x="732992" y="754246"/>
                  </a:lnTo>
                  <a:lnTo>
                    <a:pt x="760206" y="718376"/>
                  </a:lnTo>
                  <a:lnTo>
                    <a:pt x="783939" y="679594"/>
                  </a:lnTo>
                  <a:lnTo>
                    <a:pt x="803931" y="638175"/>
                  </a:lnTo>
                  <a:lnTo>
                    <a:pt x="819928" y="594394"/>
                  </a:lnTo>
                  <a:lnTo>
                    <a:pt x="831671" y="548527"/>
                  </a:lnTo>
                  <a:lnTo>
                    <a:pt x="838906" y="500849"/>
                  </a:lnTo>
                  <a:lnTo>
                    <a:pt x="841375" y="451637"/>
                  </a:lnTo>
                  <a:lnTo>
                    <a:pt x="838906" y="402425"/>
                  </a:lnTo>
                  <a:lnTo>
                    <a:pt x="831671" y="354748"/>
                  </a:lnTo>
                  <a:lnTo>
                    <a:pt x="819928" y="308881"/>
                  </a:lnTo>
                  <a:lnTo>
                    <a:pt x="803931" y="265101"/>
                  </a:lnTo>
                  <a:lnTo>
                    <a:pt x="783939" y="223683"/>
                  </a:lnTo>
                  <a:lnTo>
                    <a:pt x="760206" y="184902"/>
                  </a:lnTo>
                  <a:lnTo>
                    <a:pt x="732992" y="149034"/>
                  </a:lnTo>
                  <a:lnTo>
                    <a:pt x="702551" y="116354"/>
                  </a:lnTo>
                  <a:lnTo>
                    <a:pt x="669140" y="87137"/>
                  </a:lnTo>
                  <a:lnTo>
                    <a:pt x="633016" y="61659"/>
                  </a:lnTo>
                  <a:lnTo>
                    <a:pt x="594437" y="40196"/>
                  </a:lnTo>
                  <a:lnTo>
                    <a:pt x="553657" y="23023"/>
                  </a:lnTo>
                  <a:lnTo>
                    <a:pt x="510935" y="10416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5384" y="2270759"/>
              <a:ext cx="1426464" cy="14203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7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0"/>
                  </a:lnTo>
                  <a:lnTo>
                    <a:pt x="337953" y="81508"/>
                  </a:lnTo>
                  <a:lnTo>
                    <a:pt x="298534" y="105114"/>
                  </a:lnTo>
                  <a:lnTo>
                    <a:pt x="260979" y="131332"/>
                  </a:lnTo>
                  <a:lnTo>
                    <a:pt x="225414" y="160036"/>
                  </a:lnTo>
                  <a:lnTo>
                    <a:pt x="191966" y="191100"/>
                  </a:lnTo>
                  <a:lnTo>
                    <a:pt x="160762" y="224397"/>
                  </a:lnTo>
                  <a:lnTo>
                    <a:pt x="131928" y="259801"/>
                  </a:lnTo>
                  <a:lnTo>
                    <a:pt x="105591" y="297187"/>
                  </a:lnTo>
                  <a:lnTo>
                    <a:pt x="81878" y="336428"/>
                  </a:lnTo>
                  <a:lnTo>
                    <a:pt x="60916" y="377398"/>
                  </a:lnTo>
                  <a:lnTo>
                    <a:pt x="42830" y="419971"/>
                  </a:lnTo>
                  <a:lnTo>
                    <a:pt x="27749" y="464020"/>
                  </a:lnTo>
                  <a:lnTo>
                    <a:pt x="15799" y="509420"/>
                  </a:lnTo>
                  <a:lnTo>
                    <a:pt x="7106" y="556045"/>
                  </a:lnTo>
                  <a:lnTo>
                    <a:pt x="1797" y="603767"/>
                  </a:lnTo>
                  <a:lnTo>
                    <a:pt x="0" y="652462"/>
                  </a:lnTo>
                  <a:lnTo>
                    <a:pt x="1797" y="701155"/>
                  </a:lnTo>
                  <a:lnTo>
                    <a:pt x="7106" y="748876"/>
                  </a:lnTo>
                  <a:lnTo>
                    <a:pt x="15799" y="795500"/>
                  </a:lnTo>
                  <a:lnTo>
                    <a:pt x="27749" y="840899"/>
                  </a:lnTo>
                  <a:lnTo>
                    <a:pt x="42830" y="884948"/>
                  </a:lnTo>
                  <a:lnTo>
                    <a:pt x="60916" y="927520"/>
                  </a:lnTo>
                  <a:lnTo>
                    <a:pt x="81878" y="968490"/>
                  </a:lnTo>
                  <a:lnTo>
                    <a:pt x="105591" y="1007731"/>
                  </a:lnTo>
                  <a:lnTo>
                    <a:pt x="131928" y="1045117"/>
                  </a:lnTo>
                  <a:lnTo>
                    <a:pt x="160762" y="1080522"/>
                  </a:lnTo>
                  <a:lnTo>
                    <a:pt x="191966" y="1113820"/>
                  </a:lnTo>
                  <a:lnTo>
                    <a:pt x="225414" y="1144884"/>
                  </a:lnTo>
                  <a:lnTo>
                    <a:pt x="260979" y="1173588"/>
                  </a:lnTo>
                  <a:lnTo>
                    <a:pt x="298534" y="1199807"/>
                  </a:lnTo>
                  <a:lnTo>
                    <a:pt x="337953" y="1223413"/>
                  </a:lnTo>
                  <a:lnTo>
                    <a:pt x="379108" y="1244282"/>
                  </a:lnTo>
                  <a:lnTo>
                    <a:pt x="421874" y="1262286"/>
                  </a:lnTo>
                  <a:lnTo>
                    <a:pt x="466122" y="1277299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299"/>
                  </a:lnTo>
                  <a:lnTo>
                    <a:pt x="888956" y="1262286"/>
                  </a:lnTo>
                  <a:lnTo>
                    <a:pt x="931721" y="1244282"/>
                  </a:lnTo>
                  <a:lnTo>
                    <a:pt x="972876" y="1223413"/>
                  </a:lnTo>
                  <a:lnTo>
                    <a:pt x="1012295" y="1199807"/>
                  </a:lnTo>
                  <a:lnTo>
                    <a:pt x="1049850" y="1173588"/>
                  </a:lnTo>
                  <a:lnTo>
                    <a:pt x="1085415" y="1144884"/>
                  </a:lnTo>
                  <a:lnTo>
                    <a:pt x="1118863" y="1113820"/>
                  </a:lnTo>
                  <a:lnTo>
                    <a:pt x="1150068" y="1080522"/>
                  </a:lnTo>
                  <a:lnTo>
                    <a:pt x="1178902" y="1045117"/>
                  </a:lnTo>
                  <a:lnTo>
                    <a:pt x="1205238" y="1007731"/>
                  </a:lnTo>
                  <a:lnTo>
                    <a:pt x="1228951" y="968490"/>
                  </a:lnTo>
                  <a:lnTo>
                    <a:pt x="1249914" y="927520"/>
                  </a:lnTo>
                  <a:lnTo>
                    <a:pt x="1267999" y="884948"/>
                  </a:lnTo>
                  <a:lnTo>
                    <a:pt x="1283080" y="840899"/>
                  </a:lnTo>
                  <a:lnTo>
                    <a:pt x="1295031" y="795500"/>
                  </a:lnTo>
                  <a:lnTo>
                    <a:pt x="1303724" y="748876"/>
                  </a:lnTo>
                  <a:lnTo>
                    <a:pt x="1309032" y="701155"/>
                  </a:lnTo>
                  <a:lnTo>
                    <a:pt x="1310830" y="652462"/>
                  </a:lnTo>
                  <a:lnTo>
                    <a:pt x="1309032" y="603767"/>
                  </a:lnTo>
                  <a:lnTo>
                    <a:pt x="1303724" y="556045"/>
                  </a:lnTo>
                  <a:lnTo>
                    <a:pt x="1295031" y="509420"/>
                  </a:lnTo>
                  <a:lnTo>
                    <a:pt x="1283080" y="464020"/>
                  </a:lnTo>
                  <a:lnTo>
                    <a:pt x="1267999" y="419971"/>
                  </a:lnTo>
                  <a:lnTo>
                    <a:pt x="1249914" y="377398"/>
                  </a:lnTo>
                  <a:lnTo>
                    <a:pt x="1228951" y="336428"/>
                  </a:lnTo>
                  <a:lnTo>
                    <a:pt x="1205238" y="297187"/>
                  </a:lnTo>
                  <a:lnTo>
                    <a:pt x="1178902" y="259801"/>
                  </a:lnTo>
                  <a:lnTo>
                    <a:pt x="1150068" y="224397"/>
                  </a:lnTo>
                  <a:lnTo>
                    <a:pt x="1118863" y="191100"/>
                  </a:lnTo>
                  <a:lnTo>
                    <a:pt x="1085415" y="160036"/>
                  </a:lnTo>
                  <a:lnTo>
                    <a:pt x="1049850" y="131332"/>
                  </a:lnTo>
                  <a:lnTo>
                    <a:pt x="1012295" y="105114"/>
                  </a:lnTo>
                  <a:lnTo>
                    <a:pt x="972876" y="81508"/>
                  </a:lnTo>
                  <a:lnTo>
                    <a:pt x="931721" y="60640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7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40053" y="2480563"/>
              <a:ext cx="955040" cy="946785"/>
            </a:xfrm>
            <a:custGeom>
              <a:avLst/>
              <a:gdLst/>
              <a:ahLst/>
              <a:cxnLst/>
              <a:rect l="l" t="t" r="r" b="b"/>
              <a:pathLst>
                <a:path w="955040" h="946785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9"/>
                  </a:lnTo>
                  <a:lnTo>
                    <a:pt x="291538" y="37177"/>
                  </a:lnTo>
                  <a:lnTo>
                    <a:pt x="249812" y="57099"/>
                  </a:lnTo>
                  <a:lnTo>
                    <a:pt x="210455" y="80796"/>
                  </a:lnTo>
                  <a:lnTo>
                    <a:pt x="173708" y="108030"/>
                  </a:lnTo>
                  <a:lnTo>
                    <a:pt x="139810" y="138564"/>
                  </a:lnTo>
                  <a:lnTo>
                    <a:pt x="109001" y="172160"/>
                  </a:lnTo>
                  <a:lnTo>
                    <a:pt x="81522" y="208580"/>
                  </a:lnTo>
                  <a:lnTo>
                    <a:pt x="57612" y="247586"/>
                  </a:lnTo>
                  <a:lnTo>
                    <a:pt x="37511" y="288941"/>
                  </a:lnTo>
                  <a:lnTo>
                    <a:pt x="21460" y="332406"/>
                  </a:lnTo>
                  <a:lnTo>
                    <a:pt x="9697" y="377744"/>
                  </a:lnTo>
                  <a:lnTo>
                    <a:pt x="2464" y="424717"/>
                  </a:lnTo>
                  <a:lnTo>
                    <a:pt x="0" y="473087"/>
                  </a:lnTo>
                  <a:lnTo>
                    <a:pt x="2464" y="521455"/>
                  </a:lnTo>
                  <a:lnTo>
                    <a:pt x="9697" y="568426"/>
                  </a:lnTo>
                  <a:lnTo>
                    <a:pt x="21460" y="613762"/>
                  </a:lnTo>
                  <a:lnTo>
                    <a:pt x="37511" y="657226"/>
                  </a:lnTo>
                  <a:lnTo>
                    <a:pt x="57612" y="698579"/>
                  </a:lnTo>
                  <a:lnTo>
                    <a:pt x="81522" y="737585"/>
                  </a:lnTo>
                  <a:lnTo>
                    <a:pt x="109001" y="774004"/>
                  </a:lnTo>
                  <a:lnTo>
                    <a:pt x="139810" y="807599"/>
                  </a:lnTo>
                  <a:lnTo>
                    <a:pt x="173708" y="838132"/>
                  </a:lnTo>
                  <a:lnTo>
                    <a:pt x="210455" y="865366"/>
                  </a:lnTo>
                  <a:lnTo>
                    <a:pt x="249812" y="889063"/>
                  </a:lnTo>
                  <a:lnTo>
                    <a:pt x="291538" y="908985"/>
                  </a:lnTo>
                  <a:lnTo>
                    <a:pt x="335395" y="924893"/>
                  </a:lnTo>
                  <a:lnTo>
                    <a:pt x="381141" y="936551"/>
                  </a:lnTo>
                  <a:lnTo>
                    <a:pt x="428536" y="943720"/>
                  </a:lnTo>
                  <a:lnTo>
                    <a:pt x="477342" y="946162"/>
                  </a:lnTo>
                  <a:lnTo>
                    <a:pt x="526147" y="943720"/>
                  </a:lnTo>
                  <a:lnTo>
                    <a:pt x="573543" y="936551"/>
                  </a:lnTo>
                  <a:lnTo>
                    <a:pt x="619289" y="924893"/>
                  </a:lnTo>
                  <a:lnTo>
                    <a:pt x="663145" y="908985"/>
                  </a:lnTo>
                  <a:lnTo>
                    <a:pt x="704871" y="889063"/>
                  </a:lnTo>
                  <a:lnTo>
                    <a:pt x="744228" y="865366"/>
                  </a:lnTo>
                  <a:lnTo>
                    <a:pt x="780976" y="838132"/>
                  </a:lnTo>
                  <a:lnTo>
                    <a:pt x="814874" y="807599"/>
                  </a:lnTo>
                  <a:lnTo>
                    <a:pt x="845682" y="774004"/>
                  </a:lnTo>
                  <a:lnTo>
                    <a:pt x="873161" y="737585"/>
                  </a:lnTo>
                  <a:lnTo>
                    <a:pt x="897071" y="698579"/>
                  </a:lnTo>
                  <a:lnTo>
                    <a:pt x="917172" y="657226"/>
                  </a:lnTo>
                  <a:lnTo>
                    <a:pt x="933224" y="613762"/>
                  </a:lnTo>
                  <a:lnTo>
                    <a:pt x="944986" y="568426"/>
                  </a:lnTo>
                  <a:lnTo>
                    <a:pt x="952219" y="521455"/>
                  </a:lnTo>
                  <a:lnTo>
                    <a:pt x="954684" y="473087"/>
                  </a:lnTo>
                  <a:lnTo>
                    <a:pt x="952219" y="424717"/>
                  </a:lnTo>
                  <a:lnTo>
                    <a:pt x="944986" y="377744"/>
                  </a:lnTo>
                  <a:lnTo>
                    <a:pt x="933224" y="332406"/>
                  </a:lnTo>
                  <a:lnTo>
                    <a:pt x="917172" y="288941"/>
                  </a:lnTo>
                  <a:lnTo>
                    <a:pt x="897071" y="247586"/>
                  </a:lnTo>
                  <a:lnTo>
                    <a:pt x="873161" y="208580"/>
                  </a:lnTo>
                  <a:lnTo>
                    <a:pt x="845682" y="172160"/>
                  </a:lnTo>
                  <a:lnTo>
                    <a:pt x="814874" y="138564"/>
                  </a:lnTo>
                  <a:lnTo>
                    <a:pt x="780976" y="108030"/>
                  </a:lnTo>
                  <a:lnTo>
                    <a:pt x="744228" y="80796"/>
                  </a:lnTo>
                  <a:lnTo>
                    <a:pt x="704871" y="57099"/>
                  </a:lnTo>
                  <a:lnTo>
                    <a:pt x="663145" y="37177"/>
                  </a:lnTo>
                  <a:lnTo>
                    <a:pt x="619289" y="21269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0053" y="2480563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93068" y="13333703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964423" y="15179039"/>
            <a:ext cx="1430020" cy="1420495"/>
            <a:chOff x="7964423" y="15179039"/>
            <a:chExt cx="1430020" cy="1420495"/>
          </a:xfrm>
        </p:grpSpPr>
        <p:sp>
          <p:nvSpPr>
            <p:cNvPr id="48" name="object 48"/>
            <p:cNvSpPr/>
            <p:nvPr/>
          </p:nvSpPr>
          <p:spPr>
            <a:xfrm>
              <a:off x="8205687" y="1543163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4423" y="15179039"/>
              <a:ext cx="1429512" cy="14203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4"/>
                  </a:lnTo>
                  <a:lnTo>
                    <a:pt x="105591" y="1007735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1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7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7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1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5"/>
                  </a:lnTo>
                  <a:lnTo>
                    <a:pt x="1228951" y="968494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1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1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5" y="865357"/>
                  </a:lnTo>
                  <a:lnTo>
                    <a:pt x="249812" y="889053"/>
                  </a:lnTo>
                  <a:lnTo>
                    <a:pt x="291538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520112" y="15589144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7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04931" y="1548559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64423" y="10844783"/>
            <a:ext cx="1701164" cy="3218815"/>
            <a:chOff x="7964423" y="10844783"/>
            <a:chExt cx="1701164" cy="3218815"/>
          </a:xfrm>
        </p:grpSpPr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1039" y="11180063"/>
              <a:ext cx="1344168" cy="28834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345647" y="11206784"/>
              <a:ext cx="1240790" cy="2777490"/>
            </a:xfrm>
            <a:custGeom>
              <a:avLst/>
              <a:gdLst/>
              <a:ahLst/>
              <a:cxnLst/>
              <a:rect l="l" t="t" r="r" b="b"/>
              <a:pathLst>
                <a:path w="1240790" h="2777490">
                  <a:moveTo>
                    <a:pt x="19171" y="0"/>
                  </a:moveTo>
                  <a:lnTo>
                    <a:pt x="20231" y="626588"/>
                  </a:lnTo>
                  <a:lnTo>
                    <a:pt x="33326" y="626738"/>
                  </a:lnTo>
                  <a:lnTo>
                    <a:pt x="75585" y="629735"/>
                  </a:lnTo>
                  <a:lnTo>
                    <a:pt x="116984" y="636451"/>
                  </a:lnTo>
                  <a:lnTo>
                    <a:pt x="157424" y="646754"/>
                  </a:lnTo>
                  <a:lnTo>
                    <a:pt x="196807" y="660513"/>
                  </a:lnTo>
                  <a:lnTo>
                    <a:pt x="235035" y="677595"/>
                  </a:lnTo>
                  <a:lnTo>
                    <a:pt x="272010" y="697871"/>
                  </a:lnTo>
                  <a:lnTo>
                    <a:pt x="307633" y="721208"/>
                  </a:lnTo>
                  <a:lnTo>
                    <a:pt x="341807" y="747474"/>
                  </a:lnTo>
                  <a:lnTo>
                    <a:pt x="374433" y="776539"/>
                  </a:lnTo>
                  <a:lnTo>
                    <a:pt x="405413" y="808271"/>
                  </a:lnTo>
                  <a:lnTo>
                    <a:pt x="434648" y="842538"/>
                  </a:lnTo>
                  <a:lnTo>
                    <a:pt x="462041" y="879208"/>
                  </a:lnTo>
                  <a:lnTo>
                    <a:pt x="487493" y="918152"/>
                  </a:lnTo>
                  <a:lnTo>
                    <a:pt x="510906" y="959236"/>
                  </a:lnTo>
                  <a:lnTo>
                    <a:pt x="532182" y="1002330"/>
                  </a:lnTo>
                  <a:lnTo>
                    <a:pt x="551223" y="1047302"/>
                  </a:lnTo>
                  <a:lnTo>
                    <a:pt x="567930" y="1094020"/>
                  </a:lnTo>
                  <a:lnTo>
                    <a:pt x="582205" y="1142354"/>
                  </a:lnTo>
                  <a:lnTo>
                    <a:pt x="593951" y="1192171"/>
                  </a:lnTo>
                  <a:lnTo>
                    <a:pt x="603068" y="1243340"/>
                  </a:lnTo>
                  <a:lnTo>
                    <a:pt x="609459" y="1295730"/>
                  </a:lnTo>
                  <a:lnTo>
                    <a:pt x="613025" y="1349210"/>
                  </a:lnTo>
                  <a:lnTo>
                    <a:pt x="613669" y="1403647"/>
                  </a:lnTo>
                  <a:lnTo>
                    <a:pt x="611339" y="1458007"/>
                  </a:lnTo>
                  <a:lnTo>
                    <a:pt x="606118" y="1511261"/>
                  </a:lnTo>
                  <a:lnTo>
                    <a:pt x="598109" y="1563282"/>
                  </a:lnTo>
                  <a:lnTo>
                    <a:pt x="587413" y="1613943"/>
                  </a:lnTo>
                  <a:lnTo>
                    <a:pt x="574133" y="1663118"/>
                  </a:lnTo>
                  <a:lnTo>
                    <a:pt x="558371" y="1710682"/>
                  </a:lnTo>
                  <a:lnTo>
                    <a:pt x="540230" y="1756506"/>
                  </a:lnTo>
                  <a:lnTo>
                    <a:pt x="519811" y="1800466"/>
                  </a:lnTo>
                  <a:lnTo>
                    <a:pt x="497216" y="1842434"/>
                  </a:lnTo>
                  <a:lnTo>
                    <a:pt x="472548" y="1882285"/>
                  </a:lnTo>
                  <a:lnTo>
                    <a:pt x="445910" y="1919893"/>
                  </a:lnTo>
                  <a:lnTo>
                    <a:pt x="417402" y="1955130"/>
                  </a:lnTo>
                  <a:lnTo>
                    <a:pt x="387128" y="1987870"/>
                  </a:lnTo>
                  <a:lnTo>
                    <a:pt x="355190" y="2017988"/>
                  </a:lnTo>
                  <a:lnTo>
                    <a:pt x="321689" y="2045357"/>
                  </a:lnTo>
                  <a:lnTo>
                    <a:pt x="286729" y="2069850"/>
                  </a:lnTo>
                  <a:lnTo>
                    <a:pt x="250410" y="2091341"/>
                  </a:lnTo>
                  <a:lnTo>
                    <a:pt x="212837" y="2109705"/>
                  </a:lnTo>
                  <a:lnTo>
                    <a:pt x="174109" y="2124814"/>
                  </a:lnTo>
                  <a:lnTo>
                    <a:pt x="134331" y="2136542"/>
                  </a:lnTo>
                  <a:lnTo>
                    <a:pt x="93604" y="2144763"/>
                  </a:lnTo>
                  <a:lnTo>
                    <a:pt x="52030" y="2149350"/>
                  </a:lnTo>
                  <a:lnTo>
                    <a:pt x="9711" y="2150178"/>
                  </a:lnTo>
                  <a:lnTo>
                    <a:pt x="0" y="2776705"/>
                  </a:lnTo>
                  <a:lnTo>
                    <a:pt x="68548" y="2775904"/>
                  </a:lnTo>
                  <a:lnTo>
                    <a:pt x="112821" y="2773081"/>
                  </a:lnTo>
                  <a:lnTo>
                    <a:pt x="156660" y="2768480"/>
                  </a:lnTo>
                  <a:lnTo>
                    <a:pt x="200035" y="2762131"/>
                  </a:lnTo>
                  <a:lnTo>
                    <a:pt x="242919" y="2754068"/>
                  </a:lnTo>
                  <a:lnTo>
                    <a:pt x="285285" y="2744320"/>
                  </a:lnTo>
                  <a:lnTo>
                    <a:pt x="327105" y="2732920"/>
                  </a:lnTo>
                  <a:lnTo>
                    <a:pt x="368353" y="2719899"/>
                  </a:lnTo>
                  <a:lnTo>
                    <a:pt x="408999" y="2705289"/>
                  </a:lnTo>
                  <a:lnTo>
                    <a:pt x="449018" y="2689120"/>
                  </a:lnTo>
                  <a:lnTo>
                    <a:pt x="488381" y="2671424"/>
                  </a:lnTo>
                  <a:lnTo>
                    <a:pt x="527060" y="2652234"/>
                  </a:lnTo>
                  <a:lnTo>
                    <a:pt x="565029" y="2631579"/>
                  </a:lnTo>
                  <a:lnTo>
                    <a:pt x="602260" y="2609492"/>
                  </a:lnTo>
                  <a:lnTo>
                    <a:pt x="638726" y="2586004"/>
                  </a:lnTo>
                  <a:lnTo>
                    <a:pt x="674398" y="2561146"/>
                  </a:lnTo>
                  <a:lnTo>
                    <a:pt x="709250" y="2534950"/>
                  </a:lnTo>
                  <a:lnTo>
                    <a:pt x="743254" y="2507447"/>
                  </a:lnTo>
                  <a:lnTo>
                    <a:pt x="776383" y="2478669"/>
                  </a:lnTo>
                  <a:lnTo>
                    <a:pt x="808608" y="2448648"/>
                  </a:lnTo>
                  <a:lnTo>
                    <a:pt x="839903" y="2417413"/>
                  </a:lnTo>
                  <a:lnTo>
                    <a:pt x="870240" y="2384998"/>
                  </a:lnTo>
                  <a:lnTo>
                    <a:pt x="899591" y="2351433"/>
                  </a:lnTo>
                  <a:lnTo>
                    <a:pt x="927930" y="2316751"/>
                  </a:lnTo>
                  <a:lnTo>
                    <a:pt x="955228" y="2280981"/>
                  </a:lnTo>
                  <a:lnTo>
                    <a:pt x="981458" y="2244156"/>
                  </a:lnTo>
                  <a:lnTo>
                    <a:pt x="1006593" y="2206307"/>
                  </a:lnTo>
                  <a:lnTo>
                    <a:pt x="1030605" y="2167466"/>
                  </a:lnTo>
                  <a:lnTo>
                    <a:pt x="1053467" y="2127664"/>
                  </a:lnTo>
                  <a:lnTo>
                    <a:pt x="1075151" y="2086932"/>
                  </a:lnTo>
                  <a:lnTo>
                    <a:pt x="1095629" y="2045303"/>
                  </a:lnTo>
                  <a:lnTo>
                    <a:pt x="1114875" y="2002806"/>
                  </a:lnTo>
                  <a:lnTo>
                    <a:pt x="1132860" y="1959475"/>
                  </a:lnTo>
                  <a:lnTo>
                    <a:pt x="1149558" y="1915339"/>
                  </a:lnTo>
                  <a:lnTo>
                    <a:pt x="1164940" y="1870431"/>
                  </a:lnTo>
                  <a:lnTo>
                    <a:pt x="1178979" y="1824782"/>
                  </a:lnTo>
                  <a:lnTo>
                    <a:pt x="1191649" y="1778424"/>
                  </a:lnTo>
                  <a:lnTo>
                    <a:pt x="1202920" y="1731387"/>
                  </a:lnTo>
                  <a:lnTo>
                    <a:pt x="1212766" y="1683704"/>
                  </a:lnTo>
                  <a:lnTo>
                    <a:pt x="1221160" y="1635406"/>
                  </a:lnTo>
                  <a:lnTo>
                    <a:pt x="1228073" y="1586524"/>
                  </a:lnTo>
                  <a:lnTo>
                    <a:pt x="1233479" y="1537089"/>
                  </a:lnTo>
                  <a:lnTo>
                    <a:pt x="1237350" y="1487133"/>
                  </a:lnTo>
                  <a:lnTo>
                    <a:pt x="1239658" y="1436688"/>
                  </a:lnTo>
                  <a:lnTo>
                    <a:pt x="1240375" y="1385785"/>
                  </a:lnTo>
                  <a:lnTo>
                    <a:pt x="1239486" y="1334886"/>
                  </a:lnTo>
                  <a:lnTo>
                    <a:pt x="1237007" y="1284451"/>
                  </a:lnTo>
                  <a:lnTo>
                    <a:pt x="1232968" y="1234513"/>
                  </a:lnTo>
                  <a:lnTo>
                    <a:pt x="1227395" y="1185103"/>
                  </a:lnTo>
                  <a:lnTo>
                    <a:pt x="1220316" y="1136251"/>
                  </a:lnTo>
                  <a:lnTo>
                    <a:pt x="1211759" y="1087990"/>
                  </a:lnTo>
                  <a:lnTo>
                    <a:pt x="1201752" y="1040350"/>
                  </a:lnTo>
                  <a:lnTo>
                    <a:pt x="1190321" y="993364"/>
                  </a:lnTo>
                  <a:lnTo>
                    <a:pt x="1177495" y="947061"/>
                  </a:lnTo>
                  <a:lnTo>
                    <a:pt x="1163302" y="901474"/>
                  </a:lnTo>
                  <a:lnTo>
                    <a:pt x="1147768" y="856634"/>
                  </a:lnTo>
                  <a:lnTo>
                    <a:pt x="1130921" y="812572"/>
                  </a:lnTo>
                  <a:lnTo>
                    <a:pt x="1112789" y="769320"/>
                  </a:lnTo>
                  <a:lnTo>
                    <a:pt x="1093400" y="726908"/>
                  </a:lnTo>
                  <a:lnTo>
                    <a:pt x="1072781" y="685368"/>
                  </a:lnTo>
                  <a:lnTo>
                    <a:pt x="1050960" y="644732"/>
                  </a:lnTo>
                  <a:lnTo>
                    <a:pt x="1027964" y="605031"/>
                  </a:lnTo>
                  <a:lnTo>
                    <a:pt x="1003820" y="566295"/>
                  </a:lnTo>
                  <a:lnTo>
                    <a:pt x="978558" y="528557"/>
                  </a:lnTo>
                  <a:lnTo>
                    <a:pt x="952203" y="491847"/>
                  </a:lnTo>
                  <a:lnTo>
                    <a:pt x="924784" y="456198"/>
                  </a:lnTo>
                  <a:lnTo>
                    <a:pt x="896329" y="421639"/>
                  </a:lnTo>
                  <a:lnTo>
                    <a:pt x="866864" y="388204"/>
                  </a:lnTo>
                  <a:lnTo>
                    <a:pt x="836418" y="355922"/>
                  </a:lnTo>
                  <a:lnTo>
                    <a:pt x="805017" y="324825"/>
                  </a:lnTo>
                  <a:lnTo>
                    <a:pt x="772691" y="294945"/>
                  </a:lnTo>
                  <a:lnTo>
                    <a:pt x="739465" y="266313"/>
                  </a:lnTo>
                  <a:lnTo>
                    <a:pt x="705369" y="238959"/>
                  </a:lnTo>
                  <a:lnTo>
                    <a:pt x="670428" y="212916"/>
                  </a:lnTo>
                  <a:lnTo>
                    <a:pt x="634672" y="188215"/>
                  </a:lnTo>
                  <a:lnTo>
                    <a:pt x="598128" y="164887"/>
                  </a:lnTo>
                  <a:lnTo>
                    <a:pt x="560822" y="142964"/>
                  </a:lnTo>
                  <a:lnTo>
                    <a:pt x="522783" y="122476"/>
                  </a:lnTo>
                  <a:lnTo>
                    <a:pt x="484039" y="103455"/>
                  </a:lnTo>
                  <a:lnTo>
                    <a:pt x="444617" y="85932"/>
                  </a:lnTo>
                  <a:lnTo>
                    <a:pt x="404544" y="69939"/>
                  </a:lnTo>
                  <a:lnTo>
                    <a:pt x="363848" y="55507"/>
                  </a:lnTo>
                  <a:lnTo>
                    <a:pt x="322557" y="42667"/>
                  </a:lnTo>
                  <a:lnTo>
                    <a:pt x="280699" y="31450"/>
                  </a:lnTo>
                  <a:lnTo>
                    <a:pt x="238300" y="21889"/>
                  </a:lnTo>
                  <a:lnTo>
                    <a:pt x="195389" y="14013"/>
                  </a:lnTo>
                  <a:lnTo>
                    <a:pt x="151993" y="7855"/>
                  </a:lnTo>
                  <a:lnTo>
                    <a:pt x="108140" y="3446"/>
                  </a:lnTo>
                  <a:lnTo>
                    <a:pt x="63857" y="817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05687" y="110980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0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8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8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0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4423" y="10844783"/>
              <a:ext cx="1429512" cy="14203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4"/>
                  </a:lnTo>
                  <a:lnTo>
                    <a:pt x="173708" y="108027"/>
                  </a:lnTo>
                  <a:lnTo>
                    <a:pt x="139810" y="138561"/>
                  </a:lnTo>
                  <a:lnTo>
                    <a:pt x="109001" y="172156"/>
                  </a:lnTo>
                  <a:lnTo>
                    <a:pt x="81522" y="208575"/>
                  </a:lnTo>
                  <a:lnTo>
                    <a:pt x="57612" y="247580"/>
                  </a:lnTo>
                  <a:lnTo>
                    <a:pt x="37511" y="288933"/>
                  </a:lnTo>
                  <a:lnTo>
                    <a:pt x="21460" y="332398"/>
                  </a:lnTo>
                  <a:lnTo>
                    <a:pt x="9697" y="377735"/>
                  </a:lnTo>
                  <a:lnTo>
                    <a:pt x="2464" y="424707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9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5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4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4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5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9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7"/>
                  </a:lnTo>
                  <a:lnTo>
                    <a:pt x="944986" y="377735"/>
                  </a:lnTo>
                  <a:lnTo>
                    <a:pt x="933224" y="332398"/>
                  </a:lnTo>
                  <a:lnTo>
                    <a:pt x="917172" y="288933"/>
                  </a:lnTo>
                  <a:lnTo>
                    <a:pt x="897071" y="247580"/>
                  </a:lnTo>
                  <a:lnTo>
                    <a:pt x="873161" y="208575"/>
                  </a:lnTo>
                  <a:lnTo>
                    <a:pt x="845682" y="172156"/>
                  </a:lnTo>
                  <a:lnTo>
                    <a:pt x="814874" y="138561"/>
                  </a:lnTo>
                  <a:lnTo>
                    <a:pt x="780976" y="108027"/>
                  </a:lnTo>
                  <a:lnTo>
                    <a:pt x="744228" y="80794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520112" y="11254887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9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04931" y="11151334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438655" y="8705088"/>
            <a:ext cx="1426845" cy="1423670"/>
            <a:chOff x="1438655" y="8705088"/>
            <a:chExt cx="1426845" cy="1423670"/>
          </a:xfrm>
        </p:grpSpPr>
        <p:sp>
          <p:nvSpPr>
            <p:cNvPr id="68" name="object 68"/>
            <p:cNvSpPr/>
            <p:nvPr/>
          </p:nvSpPr>
          <p:spPr>
            <a:xfrm>
              <a:off x="1679078" y="8960534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6" y="679597"/>
                  </a:lnTo>
                  <a:lnTo>
                    <a:pt x="81168" y="718379"/>
                  </a:lnTo>
                  <a:lnTo>
                    <a:pt x="108383" y="754248"/>
                  </a:lnTo>
                  <a:lnTo>
                    <a:pt x="138824" y="786929"/>
                  </a:lnTo>
                  <a:lnTo>
                    <a:pt x="172235" y="816147"/>
                  </a:lnTo>
                  <a:lnTo>
                    <a:pt x="208358" y="841626"/>
                  </a:lnTo>
                  <a:lnTo>
                    <a:pt x="246938" y="863089"/>
                  </a:lnTo>
                  <a:lnTo>
                    <a:pt x="287717" y="880263"/>
                  </a:lnTo>
                  <a:lnTo>
                    <a:pt x="330440" y="892871"/>
                  </a:lnTo>
                  <a:lnTo>
                    <a:pt x="374849" y="900638"/>
                  </a:lnTo>
                  <a:lnTo>
                    <a:pt x="420687" y="903288"/>
                  </a:lnTo>
                  <a:lnTo>
                    <a:pt x="466526" y="900638"/>
                  </a:lnTo>
                  <a:lnTo>
                    <a:pt x="510935" y="892871"/>
                  </a:lnTo>
                  <a:lnTo>
                    <a:pt x="553657" y="880263"/>
                  </a:lnTo>
                  <a:lnTo>
                    <a:pt x="594437" y="863089"/>
                  </a:lnTo>
                  <a:lnTo>
                    <a:pt x="633016" y="841626"/>
                  </a:lnTo>
                  <a:lnTo>
                    <a:pt x="669140" y="816147"/>
                  </a:lnTo>
                  <a:lnTo>
                    <a:pt x="702551" y="786929"/>
                  </a:lnTo>
                  <a:lnTo>
                    <a:pt x="732992" y="754248"/>
                  </a:lnTo>
                  <a:lnTo>
                    <a:pt x="760206" y="718379"/>
                  </a:lnTo>
                  <a:lnTo>
                    <a:pt x="783939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8655" y="8705088"/>
              <a:ext cx="1426464" cy="142341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882378" y="9118241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10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78322" y="9014687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715255" y="6431279"/>
            <a:ext cx="1430020" cy="1423670"/>
            <a:chOff x="4715255" y="6431279"/>
            <a:chExt cx="1430020" cy="1423670"/>
          </a:xfrm>
        </p:grpSpPr>
        <p:sp>
          <p:nvSpPr>
            <p:cNvPr id="77" name="object 77"/>
            <p:cNvSpPr/>
            <p:nvPr/>
          </p:nvSpPr>
          <p:spPr>
            <a:xfrm>
              <a:off x="4957099" y="66856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5" y="679597"/>
                  </a:lnTo>
                  <a:lnTo>
                    <a:pt x="81168" y="718379"/>
                  </a:lnTo>
                  <a:lnTo>
                    <a:pt x="108382" y="754248"/>
                  </a:lnTo>
                  <a:lnTo>
                    <a:pt x="138823" y="786929"/>
                  </a:lnTo>
                  <a:lnTo>
                    <a:pt x="172234" y="816147"/>
                  </a:lnTo>
                  <a:lnTo>
                    <a:pt x="208358" y="841626"/>
                  </a:lnTo>
                  <a:lnTo>
                    <a:pt x="246937" y="863089"/>
                  </a:lnTo>
                  <a:lnTo>
                    <a:pt x="287717" y="880263"/>
                  </a:lnTo>
                  <a:lnTo>
                    <a:pt x="330439" y="892871"/>
                  </a:lnTo>
                  <a:lnTo>
                    <a:pt x="374848" y="900638"/>
                  </a:lnTo>
                  <a:lnTo>
                    <a:pt x="420687" y="903288"/>
                  </a:lnTo>
                  <a:lnTo>
                    <a:pt x="466525" y="900638"/>
                  </a:lnTo>
                  <a:lnTo>
                    <a:pt x="510934" y="892871"/>
                  </a:lnTo>
                  <a:lnTo>
                    <a:pt x="553657" y="880263"/>
                  </a:lnTo>
                  <a:lnTo>
                    <a:pt x="594436" y="863089"/>
                  </a:lnTo>
                  <a:lnTo>
                    <a:pt x="633016" y="841626"/>
                  </a:lnTo>
                  <a:lnTo>
                    <a:pt x="669139" y="816147"/>
                  </a:lnTo>
                  <a:lnTo>
                    <a:pt x="702550" y="786929"/>
                  </a:lnTo>
                  <a:lnTo>
                    <a:pt x="732991" y="754248"/>
                  </a:lnTo>
                  <a:lnTo>
                    <a:pt x="760206" y="718379"/>
                  </a:lnTo>
                  <a:lnTo>
                    <a:pt x="783938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5255" y="6431279"/>
              <a:ext cx="1429512" cy="14234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3" y="0"/>
                  </a:moveTo>
                  <a:lnTo>
                    <a:pt x="606499" y="1789"/>
                  </a:lnTo>
                  <a:lnTo>
                    <a:pt x="558561" y="7074"/>
                  </a:lnTo>
                  <a:lnTo>
                    <a:pt x="511726" y="15728"/>
                  </a:lnTo>
                  <a:lnTo>
                    <a:pt x="466121" y="27624"/>
                  </a:lnTo>
                  <a:lnTo>
                    <a:pt x="421873" y="42637"/>
                  </a:lnTo>
                  <a:lnTo>
                    <a:pt x="379107" y="60641"/>
                  </a:lnTo>
                  <a:lnTo>
                    <a:pt x="337952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1" y="224399"/>
                  </a:lnTo>
                  <a:lnTo>
                    <a:pt x="131927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7" y="1045120"/>
                  </a:lnTo>
                  <a:lnTo>
                    <a:pt x="160761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2" y="1223415"/>
                  </a:lnTo>
                  <a:lnTo>
                    <a:pt x="379107" y="1244283"/>
                  </a:lnTo>
                  <a:lnTo>
                    <a:pt x="421873" y="1262287"/>
                  </a:lnTo>
                  <a:lnTo>
                    <a:pt x="466121" y="1277300"/>
                  </a:lnTo>
                  <a:lnTo>
                    <a:pt x="511726" y="1289196"/>
                  </a:lnTo>
                  <a:lnTo>
                    <a:pt x="558561" y="1297850"/>
                  </a:lnTo>
                  <a:lnTo>
                    <a:pt x="606499" y="1303135"/>
                  </a:lnTo>
                  <a:lnTo>
                    <a:pt x="655413" y="1304925"/>
                  </a:lnTo>
                  <a:lnTo>
                    <a:pt x="704328" y="1303135"/>
                  </a:lnTo>
                  <a:lnTo>
                    <a:pt x="752266" y="1297850"/>
                  </a:lnTo>
                  <a:lnTo>
                    <a:pt x="799101" y="1289196"/>
                  </a:lnTo>
                  <a:lnTo>
                    <a:pt x="844706" y="1277300"/>
                  </a:lnTo>
                  <a:lnTo>
                    <a:pt x="888955" y="1262287"/>
                  </a:lnTo>
                  <a:lnTo>
                    <a:pt x="931720" y="1244283"/>
                  </a:lnTo>
                  <a:lnTo>
                    <a:pt x="972876" y="1223415"/>
                  </a:lnTo>
                  <a:lnTo>
                    <a:pt x="1012294" y="1199809"/>
                  </a:lnTo>
                  <a:lnTo>
                    <a:pt x="1049849" y="1173590"/>
                  </a:lnTo>
                  <a:lnTo>
                    <a:pt x="1085414" y="1144886"/>
                  </a:lnTo>
                  <a:lnTo>
                    <a:pt x="1118862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7" y="1007734"/>
                  </a:lnTo>
                  <a:lnTo>
                    <a:pt x="1228950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29" y="795502"/>
                  </a:lnTo>
                  <a:lnTo>
                    <a:pt x="1303722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2" y="556046"/>
                  </a:lnTo>
                  <a:lnTo>
                    <a:pt x="1295029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0" y="336431"/>
                  </a:lnTo>
                  <a:lnTo>
                    <a:pt x="1205237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2" y="191101"/>
                  </a:lnTo>
                  <a:lnTo>
                    <a:pt x="1085414" y="160038"/>
                  </a:lnTo>
                  <a:lnTo>
                    <a:pt x="1049849" y="131334"/>
                  </a:lnTo>
                  <a:lnTo>
                    <a:pt x="1012294" y="105115"/>
                  </a:lnTo>
                  <a:lnTo>
                    <a:pt x="972876" y="81509"/>
                  </a:lnTo>
                  <a:lnTo>
                    <a:pt x="931720" y="60641"/>
                  </a:lnTo>
                  <a:lnTo>
                    <a:pt x="888955" y="42637"/>
                  </a:lnTo>
                  <a:lnTo>
                    <a:pt x="844706" y="27624"/>
                  </a:lnTo>
                  <a:lnTo>
                    <a:pt x="799101" y="15728"/>
                  </a:lnTo>
                  <a:lnTo>
                    <a:pt x="752266" y="7074"/>
                  </a:lnTo>
                  <a:lnTo>
                    <a:pt x="704328" y="1789"/>
                  </a:lnTo>
                  <a:lnTo>
                    <a:pt x="655413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160398" y="6841384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11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56341" y="673783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31774" y="2629915"/>
            <a:ext cx="75819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5095" algn="just">
              <a:lnSpc>
                <a:spcPct val="100800"/>
              </a:lnSpc>
              <a:spcBef>
                <a:spcPts val="85"/>
              </a:spcBef>
            </a:pPr>
            <a:r>
              <a:rPr sz="1200" b="1" dirty="0">
                <a:latin typeface="Calibri"/>
                <a:cs typeface="Calibri"/>
              </a:rPr>
              <a:t>Exam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dirty="0">
                <a:latin typeface="Calibri"/>
                <a:cs typeface="Calibri"/>
              </a:rPr>
              <a:t>Post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16 </a:t>
            </a:r>
            <a:r>
              <a:rPr sz="1200" b="1" spc="-10" dirty="0">
                <a:latin typeface="Calibri"/>
                <a:cs typeface="Calibri"/>
              </a:rPr>
              <a:t>Destination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07410" y="15628648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14486" y="13303923"/>
            <a:ext cx="97028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Sound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 rot="3159802">
            <a:off x="1164722" y="10802628"/>
            <a:ext cx="5632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78223" y="11272514"/>
            <a:ext cx="22301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Electrom</a:t>
            </a:r>
            <a:r>
              <a:rPr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agnetism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849944" y="11218109"/>
            <a:ext cx="1224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893707" y="11487349"/>
            <a:ext cx="1093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lang="en-GB" sz="21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ents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625314" y="14833091"/>
            <a:ext cx="63055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10" dirty="0">
                <a:latin typeface="Calibri"/>
                <a:cs typeface="Calibri"/>
              </a:rPr>
              <a:t> forces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1485" y="14833091"/>
            <a:ext cx="6908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forces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are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unbalanced?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88917" y="16387571"/>
            <a:ext cx="49212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air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794484" y="16366236"/>
            <a:ext cx="48895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force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you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float?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41856" y="15242989"/>
            <a:ext cx="35369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gravity?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52382" y="16115852"/>
            <a:ext cx="6457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objects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system?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76037" y="14666004"/>
            <a:ext cx="5765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night?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1899" y="15235437"/>
            <a:ext cx="62166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seasons?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564951" y="14222173"/>
            <a:ext cx="737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035216" y="14160582"/>
            <a:ext cx="663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20358" y="12961987"/>
            <a:ext cx="90551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sound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travel?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66941" y="12952590"/>
            <a:ext cx="726440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74901" y="11764958"/>
            <a:ext cx="865505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are electromagnetic waves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734310" y="10311284"/>
            <a:ext cx="794385" cy="3820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many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'</a:t>
            </a:r>
            <a:r>
              <a:rPr sz="800" spc="-10" dirty="0" err="1">
                <a:latin typeface="Calibri"/>
                <a:cs typeface="Calibri"/>
              </a:rPr>
              <a:t>colours</a:t>
            </a:r>
            <a:r>
              <a:rPr lang="en-GB" sz="800" spc="-10" dirty="0">
                <a:latin typeface="Calibri"/>
                <a:cs typeface="Calibri"/>
              </a:rPr>
              <a:t>’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there?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41953" y="10032696"/>
            <a:ext cx="73850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‘light’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cannot</a:t>
            </a:r>
            <a:r>
              <a:rPr sz="800" spc="-20" dirty="0">
                <a:latin typeface="Calibri"/>
                <a:cs typeface="Calibri"/>
              </a:rPr>
              <a:t> see?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3359" y="10989082"/>
            <a:ext cx="69913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electromagnetic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082411" y="14045291"/>
            <a:ext cx="7048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measure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speed?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66689" y="12949687"/>
            <a:ext cx="7061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speed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 rot="18017749">
            <a:off x="8830086" y="13789318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5818886" y="15250300"/>
            <a:ext cx="1326515" cy="1056640"/>
          </a:xfrm>
          <a:custGeom>
            <a:avLst/>
            <a:gdLst/>
            <a:ahLst/>
            <a:cxnLst/>
            <a:rect l="l" t="t" r="r" b="b"/>
            <a:pathLst>
              <a:path w="1326515" h="1056640">
                <a:moveTo>
                  <a:pt x="87261" y="1028268"/>
                </a:moveTo>
                <a:lnTo>
                  <a:pt x="78524" y="790422"/>
                </a:lnTo>
                <a:lnTo>
                  <a:pt x="68986" y="790422"/>
                </a:lnTo>
                <a:lnTo>
                  <a:pt x="59461" y="790422"/>
                </a:lnTo>
                <a:lnTo>
                  <a:pt x="68224" y="1028966"/>
                </a:lnTo>
                <a:lnTo>
                  <a:pt x="87261" y="1028268"/>
                </a:lnTo>
                <a:close/>
              </a:path>
              <a:path w="1326515" h="1056640">
                <a:moveTo>
                  <a:pt x="105664" y="750951"/>
                </a:moveTo>
                <a:lnTo>
                  <a:pt x="102133" y="736244"/>
                </a:lnTo>
                <a:lnTo>
                  <a:pt x="93522" y="724446"/>
                </a:lnTo>
                <a:lnTo>
                  <a:pt x="81127" y="716724"/>
                </a:lnTo>
                <a:lnTo>
                  <a:pt x="66192" y="714273"/>
                </a:lnTo>
                <a:lnTo>
                  <a:pt x="51485" y="717816"/>
                </a:lnTo>
                <a:lnTo>
                  <a:pt x="39674" y="726414"/>
                </a:lnTo>
                <a:lnTo>
                  <a:pt x="31965" y="738822"/>
                </a:lnTo>
                <a:lnTo>
                  <a:pt x="29514" y="753745"/>
                </a:lnTo>
                <a:lnTo>
                  <a:pt x="33058" y="768464"/>
                </a:lnTo>
                <a:lnTo>
                  <a:pt x="41656" y="780262"/>
                </a:lnTo>
                <a:lnTo>
                  <a:pt x="54063" y="787984"/>
                </a:lnTo>
                <a:lnTo>
                  <a:pt x="59397" y="788860"/>
                </a:lnTo>
                <a:lnTo>
                  <a:pt x="75476" y="788860"/>
                </a:lnTo>
                <a:lnTo>
                  <a:pt x="78460" y="788860"/>
                </a:lnTo>
                <a:lnTo>
                  <a:pt x="78435" y="788149"/>
                </a:lnTo>
                <a:lnTo>
                  <a:pt x="83693" y="786892"/>
                </a:lnTo>
                <a:lnTo>
                  <a:pt x="95504" y="778281"/>
                </a:lnTo>
                <a:lnTo>
                  <a:pt x="103212" y="765886"/>
                </a:lnTo>
                <a:lnTo>
                  <a:pt x="105498" y="752005"/>
                </a:lnTo>
                <a:lnTo>
                  <a:pt x="105664" y="750951"/>
                </a:lnTo>
                <a:close/>
              </a:path>
              <a:path w="1326515" h="1056640">
                <a:moveTo>
                  <a:pt x="185026" y="6756"/>
                </a:moveTo>
                <a:lnTo>
                  <a:pt x="167208" y="0"/>
                </a:lnTo>
                <a:lnTo>
                  <a:pt x="41998" y="330149"/>
                </a:lnTo>
                <a:lnTo>
                  <a:pt x="36664" y="329272"/>
                </a:lnTo>
                <a:lnTo>
                  <a:pt x="22440" y="332613"/>
                </a:lnTo>
                <a:lnTo>
                  <a:pt x="10515" y="341045"/>
                </a:lnTo>
                <a:lnTo>
                  <a:pt x="2451" y="353847"/>
                </a:lnTo>
                <a:lnTo>
                  <a:pt x="0" y="368769"/>
                </a:lnTo>
                <a:lnTo>
                  <a:pt x="3340" y="382993"/>
                </a:lnTo>
                <a:lnTo>
                  <a:pt x="11760" y="394919"/>
                </a:lnTo>
                <a:lnTo>
                  <a:pt x="24574" y="402983"/>
                </a:lnTo>
                <a:lnTo>
                  <a:pt x="39497" y="405434"/>
                </a:lnTo>
                <a:lnTo>
                  <a:pt x="53721" y="402094"/>
                </a:lnTo>
                <a:lnTo>
                  <a:pt x="65646" y="393674"/>
                </a:lnTo>
                <a:lnTo>
                  <a:pt x="73698" y="380860"/>
                </a:lnTo>
                <a:lnTo>
                  <a:pt x="75374" y="370725"/>
                </a:lnTo>
                <a:lnTo>
                  <a:pt x="76161" y="365937"/>
                </a:lnTo>
                <a:lnTo>
                  <a:pt x="72821" y="351713"/>
                </a:lnTo>
                <a:lnTo>
                  <a:pt x="64389" y="339788"/>
                </a:lnTo>
                <a:lnTo>
                  <a:pt x="59817" y="336905"/>
                </a:lnTo>
                <a:lnTo>
                  <a:pt x="185026" y="6756"/>
                </a:lnTo>
                <a:close/>
              </a:path>
              <a:path w="1326515" h="1056640">
                <a:moveTo>
                  <a:pt x="1238478" y="1055776"/>
                </a:moveTo>
                <a:lnTo>
                  <a:pt x="1229741" y="817930"/>
                </a:lnTo>
                <a:lnTo>
                  <a:pt x="1220203" y="817930"/>
                </a:lnTo>
                <a:lnTo>
                  <a:pt x="1210678" y="817930"/>
                </a:lnTo>
                <a:lnTo>
                  <a:pt x="1219441" y="1056474"/>
                </a:lnTo>
                <a:lnTo>
                  <a:pt x="1238478" y="1055776"/>
                </a:lnTo>
                <a:close/>
              </a:path>
              <a:path w="1326515" h="1056640">
                <a:moveTo>
                  <a:pt x="1256880" y="778459"/>
                </a:moveTo>
                <a:lnTo>
                  <a:pt x="1253350" y="763752"/>
                </a:lnTo>
                <a:lnTo>
                  <a:pt x="1244739" y="751954"/>
                </a:lnTo>
                <a:lnTo>
                  <a:pt x="1232344" y="744232"/>
                </a:lnTo>
                <a:lnTo>
                  <a:pt x="1217409" y="741794"/>
                </a:lnTo>
                <a:lnTo>
                  <a:pt x="1202702" y="745324"/>
                </a:lnTo>
                <a:lnTo>
                  <a:pt x="1190891" y="753935"/>
                </a:lnTo>
                <a:lnTo>
                  <a:pt x="1183182" y="766330"/>
                </a:lnTo>
                <a:lnTo>
                  <a:pt x="1180731" y="781265"/>
                </a:lnTo>
                <a:lnTo>
                  <a:pt x="1184275" y="795972"/>
                </a:lnTo>
                <a:lnTo>
                  <a:pt x="1192872" y="807770"/>
                </a:lnTo>
                <a:lnTo>
                  <a:pt x="1205280" y="815492"/>
                </a:lnTo>
                <a:lnTo>
                  <a:pt x="1210614" y="816368"/>
                </a:lnTo>
                <a:lnTo>
                  <a:pt x="1226731" y="816368"/>
                </a:lnTo>
                <a:lnTo>
                  <a:pt x="1229677" y="816368"/>
                </a:lnTo>
                <a:lnTo>
                  <a:pt x="1229652" y="815670"/>
                </a:lnTo>
                <a:lnTo>
                  <a:pt x="1234922" y="814400"/>
                </a:lnTo>
                <a:lnTo>
                  <a:pt x="1246720" y="805802"/>
                </a:lnTo>
                <a:lnTo>
                  <a:pt x="1254429" y="793394"/>
                </a:lnTo>
                <a:lnTo>
                  <a:pt x="1256715" y="779513"/>
                </a:lnTo>
                <a:lnTo>
                  <a:pt x="1256880" y="778459"/>
                </a:lnTo>
                <a:close/>
              </a:path>
              <a:path w="1326515" h="1056640">
                <a:moveTo>
                  <a:pt x="1326349" y="22047"/>
                </a:moveTo>
                <a:lnTo>
                  <a:pt x="1308531" y="15290"/>
                </a:lnTo>
                <a:lnTo>
                  <a:pt x="1183322" y="345440"/>
                </a:lnTo>
                <a:lnTo>
                  <a:pt x="1177988" y="344563"/>
                </a:lnTo>
                <a:lnTo>
                  <a:pt x="1163764" y="347903"/>
                </a:lnTo>
                <a:lnTo>
                  <a:pt x="1151839" y="356336"/>
                </a:lnTo>
                <a:lnTo>
                  <a:pt x="1143774" y="369138"/>
                </a:lnTo>
                <a:lnTo>
                  <a:pt x="1141323" y="384073"/>
                </a:lnTo>
                <a:lnTo>
                  <a:pt x="1144663" y="398284"/>
                </a:lnTo>
                <a:lnTo>
                  <a:pt x="1153083" y="410210"/>
                </a:lnTo>
                <a:lnTo>
                  <a:pt x="1165898" y="418274"/>
                </a:lnTo>
                <a:lnTo>
                  <a:pt x="1180820" y="420738"/>
                </a:lnTo>
                <a:lnTo>
                  <a:pt x="1195044" y="417398"/>
                </a:lnTo>
                <a:lnTo>
                  <a:pt x="1206969" y="408965"/>
                </a:lnTo>
                <a:lnTo>
                  <a:pt x="1215034" y="396163"/>
                </a:lnTo>
                <a:lnTo>
                  <a:pt x="1216698" y="386029"/>
                </a:lnTo>
                <a:lnTo>
                  <a:pt x="1217485" y="381228"/>
                </a:lnTo>
                <a:lnTo>
                  <a:pt x="1214145" y="367017"/>
                </a:lnTo>
                <a:lnTo>
                  <a:pt x="1205712" y="355079"/>
                </a:lnTo>
                <a:lnTo>
                  <a:pt x="1201140" y="352196"/>
                </a:lnTo>
                <a:lnTo>
                  <a:pt x="1326349" y="22047"/>
                </a:lnTo>
                <a:close/>
              </a:path>
            </a:pathLst>
          </a:custGeom>
          <a:solidFill>
            <a:srgbClr val="00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422192" y="14242857"/>
            <a:ext cx="8140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250847" y="13684346"/>
            <a:ext cx="65071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952233" y="12186525"/>
            <a:ext cx="883919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current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voltage?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936016" y="12679171"/>
            <a:ext cx="880744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series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parallel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038076" y="11845031"/>
            <a:ext cx="795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10" dirty="0">
                <a:latin typeface="Calibri"/>
                <a:cs typeface="Calibri"/>
              </a:rPr>
              <a:t>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36432" y="11869414"/>
            <a:ext cx="842644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strong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015182" y="10665455"/>
            <a:ext cx="80962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make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electricity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move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things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781086" y="10665455"/>
            <a:ext cx="880744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simple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speaker?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2897031" y="10965684"/>
            <a:ext cx="1694814" cy="951230"/>
            <a:chOff x="3444240" y="11009376"/>
            <a:chExt cx="1694814" cy="951230"/>
          </a:xfrm>
        </p:grpSpPr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5355288" y="12079168"/>
            <a:ext cx="8966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air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5516035" y="11693597"/>
            <a:ext cx="445134" cy="390525"/>
            <a:chOff x="1542288" y="11682983"/>
            <a:chExt cx="445134" cy="390525"/>
          </a:xfrm>
        </p:grpSpPr>
        <p:pic>
          <p:nvPicPr>
            <p:cNvPr id="192" name="object 1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2288" y="11682983"/>
              <a:ext cx="445007" cy="39014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568273" y="11707843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5" h="285115">
                  <a:moveTo>
                    <a:pt x="266404" y="53341"/>
                  </a:moveTo>
                  <a:lnTo>
                    <a:pt x="0" y="270061"/>
                  </a:lnTo>
                  <a:lnTo>
                    <a:pt x="12021" y="284838"/>
                  </a:lnTo>
                  <a:lnTo>
                    <a:pt x="278426" y="68118"/>
                  </a:lnTo>
                  <a:lnTo>
                    <a:pt x="270924" y="61943"/>
                  </a:lnTo>
                  <a:lnTo>
                    <a:pt x="266404" y="53341"/>
                  </a:lnTo>
                  <a:close/>
                </a:path>
                <a:path w="338455" h="285115">
                  <a:moveTo>
                    <a:pt x="337364" y="30511"/>
                  </a:moveTo>
                  <a:lnTo>
                    <a:pt x="294468" y="30511"/>
                  </a:lnTo>
                  <a:lnTo>
                    <a:pt x="306490" y="45288"/>
                  </a:lnTo>
                  <a:lnTo>
                    <a:pt x="278426" y="68118"/>
                  </a:lnTo>
                  <a:lnTo>
                    <a:pt x="282605" y="71558"/>
                  </a:lnTo>
                  <a:lnTo>
                    <a:pt x="296581" y="75800"/>
                  </a:lnTo>
                  <a:lnTo>
                    <a:pt x="311129" y="74491"/>
                  </a:lnTo>
                  <a:lnTo>
                    <a:pt x="324523" y="67455"/>
                  </a:lnTo>
                  <a:lnTo>
                    <a:pt x="334138" y="55773"/>
                  </a:lnTo>
                  <a:lnTo>
                    <a:pt x="338379" y="41797"/>
                  </a:lnTo>
                  <a:lnTo>
                    <a:pt x="337364" y="30511"/>
                  </a:lnTo>
                  <a:close/>
                </a:path>
                <a:path w="338455" h="285115">
                  <a:moveTo>
                    <a:pt x="294468" y="30511"/>
                  </a:moveTo>
                  <a:lnTo>
                    <a:pt x="266404" y="53341"/>
                  </a:lnTo>
                  <a:lnTo>
                    <a:pt x="270924" y="61943"/>
                  </a:lnTo>
                  <a:lnTo>
                    <a:pt x="278426" y="68118"/>
                  </a:lnTo>
                  <a:lnTo>
                    <a:pt x="306490" y="45288"/>
                  </a:lnTo>
                  <a:lnTo>
                    <a:pt x="294468" y="30511"/>
                  </a:lnTo>
                  <a:close/>
                </a:path>
                <a:path w="338455" h="285115">
                  <a:moveTo>
                    <a:pt x="304376" y="0"/>
                  </a:moveTo>
                  <a:lnTo>
                    <a:pt x="289829" y="1308"/>
                  </a:lnTo>
                  <a:lnTo>
                    <a:pt x="276435" y="8344"/>
                  </a:lnTo>
                  <a:lnTo>
                    <a:pt x="266820" y="20026"/>
                  </a:lnTo>
                  <a:lnTo>
                    <a:pt x="262579" y="34002"/>
                  </a:lnTo>
                  <a:lnTo>
                    <a:pt x="263887" y="48549"/>
                  </a:lnTo>
                  <a:lnTo>
                    <a:pt x="266404" y="53341"/>
                  </a:lnTo>
                  <a:lnTo>
                    <a:pt x="294468" y="30511"/>
                  </a:lnTo>
                  <a:lnTo>
                    <a:pt x="337364" y="30511"/>
                  </a:lnTo>
                  <a:lnTo>
                    <a:pt x="337071" y="27250"/>
                  </a:lnTo>
                  <a:lnTo>
                    <a:pt x="330034" y="13856"/>
                  </a:lnTo>
                  <a:lnTo>
                    <a:pt x="318353" y="4241"/>
                  </a:lnTo>
                  <a:lnTo>
                    <a:pt x="30437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6698240" y="11927680"/>
            <a:ext cx="6026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water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165087" y="10805103"/>
            <a:ext cx="65913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6607219" y="11096190"/>
            <a:ext cx="350520" cy="259079"/>
            <a:chOff x="2633472" y="11085576"/>
            <a:chExt cx="350520" cy="259079"/>
          </a:xfrm>
        </p:grpSpPr>
        <p:pic>
          <p:nvPicPr>
            <p:cNvPr id="200" name="object 2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3472" y="11085576"/>
              <a:ext cx="350519" cy="25907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7422" y="11111317"/>
              <a:ext cx="246798" cy="155287"/>
            </a:xfrm>
            <a:prstGeom prst="rect">
              <a:avLst/>
            </a:prstGeom>
          </p:spPr>
        </p:pic>
      </p:grpSp>
      <p:pic>
        <p:nvPicPr>
          <p:cNvPr id="212" name="object 21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66872" y="9079992"/>
            <a:ext cx="1240536" cy="609600"/>
          </a:xfrm>
          <a:prstGeom prst="rect">
            <a:avLst/>
          </a:prstGeom>
        </p:spPr>
      </p:pic>
      <p:sp>
        <p:nvSpPr>
          <p:cNvPr id="213" name="object 213"/>
          <p:cNvSpPr txBox="1"/>
          <p:nvPr/>
        </p:nvSpPr>
        <p:spPr>
          <a:xfrm>
            <a:off x="3318756" y="9141968"/>
            <a:ext cx="9112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4" name="object 21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43471" y="6958583"/>
            <a:ext cx="1447800" cy="606551"/>
          </a:xfrm>
          <a:prstGeom prst="rect">
            <a:avLst/>
          </a:prstGeom>
        </p:spPr>
      </p:pic>
      <p:sp>
        <p:nvSpPr>
          <p:cNvPr id="215" name="object 215"/>
          <p:cNvSpPr txBox="1"/>
          <p:nvPr/>
        </p:nvSpPr>
        <p:spPr>
          <a:xfrm>
            <a:off x="6597614" y="7017511"/>
            <a:ext cx="1114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Electricity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6" name="object 2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54952" y="9092183"/>
            <a:ext cx="1947672" cy="606551"/>
          </a:xfrm>
          <a:prstGeom prst="rect">
            <a:avLst/>
          </a:prstGeom>
        </p:spPr>
      </p:pic>
      <p:sp>
        <p:nvSpPr>
          <p:cNvPr id="217" name="object 217"/>
          <p:cNvSpPr txBox="1"/>
          <p:nvPr/>
        </p:nvSpPr>
        <p:spPr>
          <a:xfrm>
            <a:off x="7008469" y="9151111"/>
            <a:ext cx="16160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Kinetic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8" name="object 2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60535" y="7217664"/>
            <a:ext cx="609600" cy="2069592"/>
          </a:xfrm>
          <a:prstGeom prst="rect">
            <a:avLst/>
          </a:prstGeom>
        </p:spPr>
      </p:pic>
      <p:sp>
        <p:nvSpPr>
          <p:cNvPr id="219" name="object 219"/>
          <p:cNvSpPr txBox="1"/>
          <p:nvPr/>
        </p:nvSpPr>
        <p:spPr>
          <a:xfrm>
            <a:off x="8935058" y="7398591"/>
            <a:ext cx="351155" cy="1737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0" name="object 2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93392" y="6931152"/>
            <a:ext cx="2359152" cy="606551"/>
          </a:xfrm>
          <a:prstGeom prst="rect">
            <a:avLst/>
          </a:prstGeom>
        </p:spPr>
      </p:pic>
      <p:sp>
        <p:nvSpPr>
          <p:cNvPr id="221" name="object 221"/>
          <p:cNvSpPr txBox="1"/>
          <p:nvPr/>
        </p:nvSpPr>
        <p:spPr>
          <a:xfrm>
            <a:off x="2145936" y="6990080"/>
            <a:ext cx="2026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Electromagnetism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2" name="object 22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9536" y="5504688"/>
            <a:ext cx="609600" cy="1255776"/>
          </a:xfrm>
          <a:prstGeom prst="rect">
            <a:avLst/>
          </a:prstGeom>
        </p:spPr>
      </p:pic>
      <p:sp>
        <p:nvSpPr>
          <p:cNvPr id="223" name="object 223"/>
          <p:cNvSpPr txBox="1"/>
          <p:nvPr/>
        </p:nvSpPr>
        <p:spPr>
          <a:xfrm>
            <a:off x="1043118" y="5659628"/>
            <a:ext cx="351155" cy="9239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4" name="object 22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581655" y="4782311"/>
            <a:ext cx="1267968" cy="606551"/>
          </a:xfrm>
          <a:prstGeom prst="rect">
            <a:avLst/>
          </a:prstGeom>
        </p:spPr>
      </p:pic>
      <p:sp>
        <p:nvSpPr>
          <p:cNvPr id="225" name="object 225"/>
          <p:cNvSpPr txBox="1"/>
          <p:nvPr/>
        </p:nvSpPr>
        <p:spPr>
          <a:xfrm>
            <a:off x="2735535" y="4841240"/>
            <a:ext cx="93471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6" name="object 22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555735" y="3998976"/>
            <a:ext cx="1097279" cy="1142999"/>
          </a:xfrm>
          <a:prstGeom prst="rect">
            <a:avLst/>
          </a:prstGeom>
        </p:spPr>
      </p:pic>
      <p:sp>
        <p:nvSpPr>
          <p:cNvPr id="227" name="object 227"/>
          <p:cNvSpPr txBox="1"/>
          <p:nvPr/>
        </p:nvSpPr>
        <p:spPr>
          <a:xfrm rot="18660000">
            <a:off x="8715302" y="4422025"/>
            <a:ext cx="70163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</a:t>
            </a:r>
            <a:r>
              <a:rPr sz="3150" b="1" spc="-15" baseline="13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150" baseline="1322">
              <a:latin typeface="Calibri"/>
              <a:cs typeface="Calibri"/>
            </a:endParaRPr>
          </a:p>
        </p:txBody>
      </p:sp>
      <p:pic>
        <p:nvPicPr>
          <p:cNvPr id="228" name="object 22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770120" y="4815840"/>
            <a:ext cx="1213103" cy="609600"/>
          </a:xfrm>
          <a:prstGeom prst="rect">
            <a:avLst/>
          </a:prstGeom>
        </p:spPr>
      </p:pic>
      <p:sp>
        <p:nvSpPr>
          <p:cNvPr id="229" name="object 229"/>
          <p:cNvSpPr txBox="1"/>
          <p:nvPr/>
        </p:nvSpPr>
        <p:spPr>
          <a:xfrm>
            <a:off x="4922323" y="4877816"/>
            <a:ext cx="88074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30" name="object 23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44640" y="4828032"/>
            <a:ext cx="1283207" cy="609600"/>
          </a:xfrm>
          <a:prstGeom prst="rect">
            <a:avLst/>
          </a:prstGeom>
        </p:spPr>
      </p:pic>
      <p:sp>
        <p:nvSpPr>
          <p:cNvPr id="231" name="object 231"/>
          <p:cNvSpPr txBox="1"/>
          <p:nvPr/>
        </p:nvSpPr>
        <p:spPr>
          <a:xfrm>
            <a:off x="6797262" y="4890007"/>
            <a:ext cx="951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096638" y="9861804"/>
            <a:ext cx="6457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603361" y="8569452"/>
            <a:ext cx="57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GPE?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95241" y="9852659"/>
            <a:ext cx="509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KE?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629075" y="8514587"/>
            <a:ext cx="88455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calculate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efficiency?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141976" y="9092183"/>
            <a:ext cx="1313688" cy="609600"/>
          </a:xfrm>
          <a:prstGeom prst="rect">
            <a:avLst/>
          </a:prstGeom>
        </p:spPr>
      </p:pic>
      <p:sp>
        <p:nvSpPr>
          <p:cNvPr id="237" name="object 237"/>
          <p:cNvSpPr txBox="1"/>
          <p:nvPr/>
        </p:nvSpPr>
        <p:spPr>
          <a:xfrm>
            <a:off x="5295428" y="9154159"/>
            <a:ext cx="9829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848136" y="8551163"/>
            <a:ext cx="880744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specific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capacity?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891886" y="9837419"/>
            <a:ext cx="8616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latent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heat?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973113" y="8566404"/>
            <a:ext cx="892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minimize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energy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transfer?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2898648" y="8805671"/>
            <a:ext cx="1484630" cy="1109980"/>
            <a:chOff x="2898648" y="8805671"/>
            <a:chExt cx="1484630" cy="1109980"/>
          </a:xfrm>
        </p:grpSpPr>
        <p:pic>
          <p:nvPicPr>
            <p:cNvPr id="242" name="object 2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98648" y="8820911"/>
              <a:ext cx="402336" cy="50292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2924356" y="8847033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4" h="396875">
                  <a:moveTo>
                    <a:pt x="229882" y="335114"/>
                  </a:moveTo>
                  <a:lnTo>
                    <a:pt x="226174" y="339056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3"/>
                  </a:lnTo>
                  <a:lnTo>
                    <a:pt x="238527" y="391517"/>
                  </a:lnTo>
                  <a:lnTo>
                    <a:pt x="252193" y="396671"/>
                  </a:lnTo>
                  <a:lnTo>
                    <a:pt x="266795" y="396325"/>
                  </a:lnTo>
                  <a:lnTo>
                    <a:pt x="280624" y="390187"/>
                  </a:lnTo>
                  <a:lnTo>
                    <a:pt x="290988" y="379165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4" h="396875">
                  <a:moveTo>
                    <a:pt x="245420" y="324092"/>
                  </a:moveTo>
                  <a:lnTo>
                    <a:pt x="236538" y="328034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2"/>
                  </a:lnTo>
                  <a:close/>
                </a:path>
                <a:path w="296544" h="396875">
                  <a:moveTo>
                    <a:pt x="264968" y="321550"/>
                  </a:moveTo>
                  <a:lnTo>
                    <a:pt x="250367" y="321897"/>
                  </a:lnTo>
                  <a:lnTo>
                    <a:pt x="245420" y="324092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8"/>
                  </a:lnTo>
                  <a:lnTo>
                    <a:pt x="278635" y="326704"/>
                  </a:lnTo>
                  <a:lnTo>
                    <a:pt x="264968" y="321550"/>
                  </a:lnTo>
                  <a:close/>
                </a:path>
                <a:path w="296544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4"/>
                  </a:lnTo>
                  <a:lnTo>
                    <a:pt x="245420" y="324092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6496" y="9479279"/>
              <a:ext cx="332231" cy="435864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231976" y="9505259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7" y="63016"/>
                  </a:moveTo>
                  <a:lnTo>
                    <a:pt x="0" y="320389"/>
                  </a:lnTo>
                  <a:lnTo>
                    <a:pt x="16080" y="330603"/>
                  </a:lnTo>
                  <a:lnTo>
                    <a:pt x="179538" y="73229"/>
                  </a:lnTo>
                  <a:lnTo>
                    <a:pt x="170467" y="69746"/>
                  </a:lnTo>
                  <a:lnTo>
                    <a:pt x="163457" y="63016"/>
                  </a:lnTo>
                  <a:close/>
                </a:path>
                <a:path w="228600" h="330834">
                  <a:moveTo>
                    <a:pt x="228165" y="32478"/>
                  </a:moveTo>
                  <a:lnTo>
                    <a:pt x="182852" y="32478"/>
                  </a:lnTo>
                  <a:lnTo>
                    <a:pt x="198932" y="42691"/>
                  </a:lnTo>
                  <a:lnTo>
                    <a:pt x="179538" y="73229"/>
                  </a:lnTo>
                  <a:lnTo>
                    <a:pt x="184590" y="75170"/>
                  </a:lnTo>
                  <a:lnTo>
                    <a:pt x="199191" y="74770"/>
                  </a:lnTo>
                  <a:lnTo>
                    <a:pt x="212576" y="68924"/>
                  </a:lnTo>
                  <a:lnTo>
                    <a:pt x="223055" y="58010"/>
                  </a:lnTo>
                  <a:lnTo>
                    <a:pt x="228478" y="43886"/>
                  </a:lnTo>
                  <a:lnTo>
                    <a:pt x="228165" y="32478"/>
                  </a:lnTo>
                  <a:close/>
                </a:path>
                <a:path w="228600" h="330834">
                  <a:moveTo>
                    <a:pt x="182852" y="32478"/>
                  </a:moveTo>
                  <a:lnTo>
                    <a:pt x="163457" y="63016"/>
                  </a:lnTo>
                  <a:lnTo>
                    <a:pt x="170467" y="69746"/>
                  </a:lnTo>
                  <a:lnTo>
                    <a:pt x="179538" y="73229"/>
                  </a:lnTo>
                  <a:lnTo>
                    <a:pt x="198932" y="42691"/>
                  </a:lnTo>
                  <a:lnTo>
                    <a:pt x="182852" y="32478"/>
                  </a:lnTo>
                  <a:close/>
                </a:path>
                <a:path w="228600" h="330834">
                  <a:moveTo>
                    <a:pt x="197194" y="0"/>
                  </a:moveTo>
                  <a:lnTo>
                    <a:pt x="182594" y="399"/>
                  </a:lnTo>
                  <a:lnTo>
                    <a:pt x="169209" y="6245"/>
                  </a:lnTo>
                  <a:lnTo>
                    <a:pt x="158730" y="17159"/>
                  </a:lnTo>
                  <a:lnTo>
                    <a:pt x="153307" y="31283"/>
                  </a:lnTo>
                  <a:lnTo>
                    <a:pt x="153707" y="45883"/>
                  </a:lnTo>
                  <a:lnTo>
                    <a:pt x="159553" y="59268"/>
                  </a:lnTo>
                  <a:lnTo>
                    <a:pt x="163457" y="63016"/>
                  </a:lnTo>
                  <a:lnTo>
                    <a:pt x="182852" y="32478"/>
                  </a:lnTo>
                  <a:lnTo>
                    <a:pt x="228165" y="32478"/>
                  </a:lnTo>
                  <a:lnTo>
                    <a:pt x="228078" y="29286"/>
                  </a:lnTo>
                  <a:lnTo>
                    <a:pt x="222232" y="15901"/>
                  </a:lnTo>
                  <a:lnTo>
                    <a:pt x="211319" y="5423"/>
                  </a:lnTo>
                  <a:lnTo>
                    <a:pt x="19719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5824" y="9518903"/>
              <a:ext cx="457200" cy="387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3950523" y="9545967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3" y="280510"/>
                  </a:lnTo>
                  <a:lnTo>
                    <a:pt x="353908" y="265326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4"/>
                  </a:lnTo>
                  <a:lnTo>
                    <a:pt x="805" y="28364"/>
                  </a:lnTo>
                  <a:lnTo>
                    <a:pt x="0" y="42948"/>
                  </a:lnTo>
                  <a:lnTo>
                    <a:pt x="4722" y="56769"/>
                  </a:lnTo>
                  <a:lnTo>
                    <a:pt x="14734" y="68111"/>
                  </a:lnTo>
                  <a:lnTo>
                    <a:pt x="28363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1"/>
                  </a:lnTo>
                  <a:lnTo>
                    <a:pt x="74670" y="30151"/>
                  </a:lnTo>
                  <a:lnTo>
                    <a:pt x="70763" y="18716"/>
                  </a:lnTo>
                  <a:lnTo>
                    <a:pt x="60750" y="7373"/>
                  </a:lnTo>
                  <a:lnTo>
                    <a:pt x="47121" y="804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1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1"/>
                  </a:lnTo>
                  <a:close/>
                </a:path>
                <a:path w="354329" h="280670">
                  <a:moveTo>
                    <a:pt x="74670" y="30151"/>
                  </a:moveTo>
                  <a:lnTo>
                    <a:pt x="43494" y="30151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6" y="32538"/>
                  </a:lnTo>
                  <a:lnTo>
                    <a:pt x="74670" y="30151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61232" y="8805671"/>
              <a:ext cx="423672" cy="43281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3786208" y="8832257"/>
              <a:ext cx="320675" cy="327660"/>
            </a:xfrm>
            <a:custGeom>
              <a:avLst/>
              <a:gdLst/>
              <a:ahLst/>
              <a:cxnLst/>
              <a:rect l="l" t="t" r="r" b="b"/>
              <a:pathLst>
                <a:path w="320675" h="327659">
                  <a:moveTo>
                    <a:pt x="37585" y="251379"/>
                  </a:moveTo>
                  <a:lnTo>
                    <a:pt x="23286" y="254361"/>
                  </a:lnTo>
                  <a:lnTo>
                    <a:pt x="10797" y="262900"/>
                  </a:lnTo>
                  <a:lnTo>
                    <a:pt x="2597" y="275615"/>
                  </a:lnTo>
                  <a:lnTo>
                    <a:pt x="0" y="289988"/>
                  </a:lnTo>
                  <a:lnTo>
                    <a:pt x="2982" y="304286"/>
                  </a:lnTo>
                  <a:lnTo>
                    <a:pt x="11520" y="316776"/>
                  </a:lnTo>
                  <a:lnTo>
                    <a:pt x="24235" y="324975"/>
                  </a:lnTo>
                  <a:lnTo>
                    <a:pt x="38608" y="327572"/>
                  </a:lnTo>
                  <a:lnTo>
                    <a:pt x="52907" y="324590"/>
                  </a:lnTo>
                  <a:lnTo>
                    <a:pt x="65396" y="316052"/>
                  </a:lnTo>
                  <a:lnTo>
                    <a:pt x="73596" y="303337"/>
                  </a:lnTo>
                  <a:lnTo>
                    <a:pt x="74900" y="296119"/>
                  </a:lnTo>
                  <a:lnTo>
                    <a:pt x="44921" y="296119"/>
                  </a:lnTo>
                  <a:lnTo>
                    <a:pt x="31272" y="282831"/>
                  </a:lnTo>
                  <a:lnTo>
                    <a:pt x="56506" y="256909"/>
                  </a:lnTo>
                  <a:lnTo>
                    <a:pt x="51958" y="253976"/>
                  </a:lnTo>
                  <a:lnTo>
                    <a:pt x="37585" y="251379"/>
                  </a:lnTo>
                  <a:close/>
                </a:path>
                <a:path w="320675" h="327659">
                  <a:moveTo>
                    <a:pt x="56506" y="256909"/>
                  </a:moveTo>
                  <a:lnTo>
                    <a:pt x="31272" y="282831"/>
                  </a:lnTo>
                  <a:lnTo>
                    <a:pt x="44921" y="296119"/>
                  </a:lnTo>
                  <a:lnTo>
                    <a:pt x="70156" y="270197"/>
                  </a:lnTo>
                  <a:lnTo>
                    <a:pt x="64673" y="262176"/>
                  </a:lnTo>
                  <a:lnTo>
                    <a:pt x="56506" y="256909"/>
                  </a:lnTo>
                  <a:close/>
                </a:path>
                <a:path w="320675" h="327659">
                  <a:moveTo>
                    <a:pt x="70156" y="270197"/>
                  </a:moveTo>
                  <a:lnTo>
                    <a:pt x="44921" y="296119"/>
                  </a:lnTo>
                  <a:lnTo>
                    <a:pt x="74900" y="296119"/>
                  </a:lnTo>
                  <a:lnTo>
                    <a:pt x="76193" y="288964"/>
                  </a:lnTo>
                  <a:lnTo>
                    <a:pt x="73210" y="274666"/>
                  </a:lnTo>
                  <a:lnTo>
                    <a:pt x="70156" y="270197"/>
                  </a:lnTo>
                  <a:close/>
                </a:path>
                <a:path w="320675" h="327659">
                  <a:moveTo>
                    <a:pt x="306604" y="0"/>
                  </a:moveTo>
                  <a:lnTo>
                    <a:pt x="56506" y="256909"/>
                  </a:lnTo>
                  <a:lnTo>
                    <a:pt x="64673" y="262176"/>
                  </a:lnTo>
                  <a:lnTo>
                    <a:pt x="70156" y="270197"/>
                  </a:lnTo>
                  <a:lnTo>
                    <a:pt x="320255" y="13288"/>
                  </a:lnTo>
                  <a:lnTo>
                    <a:pt x="30660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5099303" y="8884919"/>
            <a:ext cx="1256030" cy="996950"/>
            <a:chOff x="5099303" y="8884919"/>
            <a:chExt cx="1256030" cy="996950"/>
          </a:xfrm>
        </p:grpSpPr>
        <p:pic>
          <p:nvPicPr>
            <p:cNvPr id="251" name="object 2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7503" y="8924543"/>
              <a:ext cx="408431" cy="310896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5962949" y="8950323"/>
              <a:ext cx="304165" cy="204470"/>
            </a:xfrm>
            <a:custGeom>
              <a:avLst/>
              <a:gdLst/>
              <a:ahLst/>
              <a:cxnLst/>
              <a:rect l="l" t="t" r="r" b="b"/>
              <a:pathLst>
                <a:path w="304164" h="204470">
                  <a:moveTo>
                    <a:pt x="32158" y="128930"/>
                  </a:moveTo>
                  <a:lnTo>
                    <a:pt x="17928" y="134068"/>
                  </a:lnTo>
                  <a:lnTo>
                    <a:pt x="6806" y="144325"/>
                  </a:lnTo>
                  <a:lnTo>
                    <a:pt x="693" y="157590"/>
                  </a:lnTo>
                  <a:lnTo>
                    <a:pt x="0" y="172179"/>
                  </a:lnTo>
                  <a:lnTo>
                    <a:pt x="5138" y="186410"/>
                  </a:lnTo>
                  <a:lnTo>
                    <a:pt x="15394" y="197532"/>
                  </a:lnTo>
                  <a:lnTo>
                    <a:pt x="28659" y="203646"/>
                  </a:lnTo>
                  <a:lnTo>
                    <a:pt x="43248" y="204339"/>
                  </a:lnTo>
                  <a:lnTo>
                    <a:pt x="57479" y="199200"/>
                  </a:lnTo>
                  <a:lnTo>
                    <a:pt x="68601" y="188943"/>
                  </a:lnTo>
                  <a:lnTo>
                    <a:pt x="74715" y="175678"/>
                  </a:lnTo>
                  <a:lnTo>
                    <a:pt x="74758" y="174776"/>
                  </a:lnTo>
                  <a:lnTo>
                    <a:pt x="42647" y="174776"/>
                  </a:lnTo>
                  <a:lnTo>
                    <a:pt x="32760" y="158493"/>
                  </a:lnTo>
                  <a:lnTo>
                    <a:pt x="63683" y="139716"/>
                  </a:lnTo>
                  <a:lnTo>
                    <a:pt x="60013" y="135736"/>
                  </a:lnTo>
                  <a:lnTo>
                    <a:pt x="46748" y="129623"/>
                  </a:lnTo>
                  <a:lnTo>
                    <a:pt x="32158" y="128930"/>
                  </a:lnTo>
                  <a:close/>
                </a:path>
                <a:path w="304164" h="204470">
                  <a:moveTo>
                    <a:pt x="63683" y="139716"/>
                  </a:moveTo>
                  <a:lnTo>
                    <a:pt x="32760" y="158493"/>
                  </a:lnTo>
                  <a:lnTo>
                    <a:pt x="42647" y="174776"/>
                  </a:lnTo>
                  <a:lnTo>
                    <a:pt x="73570" y="155998"/>
                  </a:lnTo>
                  <a:lnTo>
                    <a:pt x="70270" y="146858"/>
                  </a:lnTo>
                  <a:lnTo>
                    <a:pt x="63683" y="139716"/>
                  </a:lnTo>
                  <a:close/>
                </a:path>
                <a:path w="304164" h="204470">
                  <a:moveTo>
                    <a:pt x="73570" y="155998"/>
                  </a:moveTo>
                  <a:lnTo>
                    <a:pt x="42647" y="174776"/>
                  </a:lnTo>
                  <a:lnTo>
                    <a:pt x="74758" y="174776"/>
                  </a:lnTo>
                  <a:lnTo>
                    <a:pt x="75408" y="161089"/>
                  </a:lnTo>
                  <a:lnTo>
                    <a:pt x="73570" y="155998"/>
                  </a:lnTo>
                  <a:close/>
                </a:path>
                <a:path w="304164" h="204470">
                  <a:moveTo>
                    <a:pt x="293768" y="0"/>
                  </a:moveTo>
                  <a:lnTo>
                    <a:pt x="63683" y="139716"/>
                  </a:lnTo>
                  <a:lnTo>
                    <a:pt x="70270" y="146858"/>
                  </a:lnTo>
                  <a:lnTo>
                    <a:pt x="73570" y="155998"/>
                  </a:lnTo>
                  <a:lnTo>
                    <a:pt x="303655" y="16282"/>
                  </a:lnTo>
                  <a:lnTo>
                    <a:pt x="29376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99303" y="8884919"/>
              <a:ext cx="521208" cy="399288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5124317" y="8910277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3"/>
                  </a:lnTo>
                  <a:lnTo>
                    <a:pt x="346381" y="277373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18759" y="9479279"/>
              <a:ext cx="274320" cy="34137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44476" y="9505262"/>
              <a:ext cx="168129" cy="235411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01511" y="9467087"/>
              <a:ext cx="353567" cy="41452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6026841" y="9493390"/>
              <a:ext cx="248285" cy="309245"/>
            </a:xfrm>
            <a:custGeom>
              <a:avLst/>
              <a:gdLst/>
              <a:ahLst/>
              <a:cxnLst/>
              <a:rect l="l" t="t" r="r" b="b"/>
              <a:pathLst>
                <a:path w="248285" h="309245">
                  <a:moveTo>
                    <a:pt x="67295" y="60727"/>
                  </a:moveTo>
                  <a:lnTo>
                    <a:pt x="60894" y="68038"/>
                  </a:lnTo>
                  <a:lnTo>
                    <a:pt x="52157" y="72293"/>
                  </a:lnTo>
                  <a:lnTo>
                    <a:pt x="232782" y="308708"/>
                  </a:lnTo>
                  <a:lnTo>
                    <a:pt x="247919" y="297142"/>
                  </a:lnTo>
                  <a:lnTo>
                    <a:pt x="67295" y="60727"/>
                  </a:lnTo>
                  <a:close/>
                </a:path>
                <a:path w="248285" h="309245">
                  <a:moveTo>
                    <a:pt x="42815" y="0"/>
                  </a:moveTo>
                  <a:lnTo>
                    <a:pt x="28234" y="864"/>
                  </a:lnTo>
                  <a:lnTo>
                    <a:pt x="14633" y="7488"/>
                  </a:lnTo>
                  <a:lnTo>
                    <a:pt x="4666" y="18871"/>
                  </a:lnTo>
                  <a:lnTo>
                    <a:pt x="0" y="32711"/>
                  </a:lnTo>
                  <a:lnTo>
                    <a:pt x="864" y="47292"/>
                  </a:lnTo>
                  <a:lnTo>
                    <a:pt x="7488" y="60894"/>
                  </a:lnTo>
                  <a:lnTo>
                    <a:pt x="18871" y="70860"/>
                  </a:lnTo>
                  <a:lnTo>
                    <a:pt x="32711" y="75526"/>
                  </a:lnTo>
                  <a:lnTo>
                    <a:pt x="47292" y="74662"/>
                  </a:lnTo>
                  <a:lnTo>
                    <a:pt x="52157" y="72293"/>
                  </a:lnTo>
                  <a:lnTo>
                    <a:pt x="30194" y="43546"/>
                  </a:lnTo>
                  <a:lnTo>
                    <a:pt x="45331" y="31980"/>
                  </a:lnTo>
                  <a:lnTo>
                    <a:pt x="74884" y="31980"/>
                  </a:lnTo>
                  <a:lnTo>
                    <a:pt x="74662" y="28234"/>
                  </a:lnTo>
                  <a:lnTo>
                    <a:pt x="68038" y="14632"/>
                  </a:lnTo>
                  <a:lnTo>
                    <a:pt x="56655" y="4666"/>
                  </a:lnTo>
                  <a:lnTo>
                    <a:pt x="42815" y="0"/>
                  </a:lnTo>
                  <a:close/>
                </a:path>
                <a:path w="248285" h="309245">
                  <a:moveTo>
                    <a:pt x="45331" y="31980"/>
                  </a:moveTo>
                  <a:lnTo>
                    <a:pt x="30194" y="43546"/>
                  </a:lnTo>
                  <a:lnTo>
                    <a:pt x="52157" y="72293"/>
                  </a:lnTo>
                  <a:lnTo>
                    <a:pt x="60894" y="68038"/>
                  </a:lnTo>
                  <a:lnTo>
                    <a:pt x="67295" y="60727"/>
                  </a:lnTo>
                  <a:lnTo>
                    <a:pt x="45331" y="31980"/>
                  </a:lnTo>
                  <a:close/>
                </a:path>
                <a:path w="248285" h="309245">
                  <a:moveTo>
                    <a:pt x="74884" y="31980"/>
                  </a:moveTo>
                  <a:lnTo>
                    <a:pt x="45331" y="31980"/>
                  </a:lnTo>
                  <a:lnTo>
                    <a:pt x="67295" y="60727"/>
                  </a:lnTo>
                  <a:lnTo>
                    <a:pt x="70860" y="56655"/>
                  </a:lnTo>
                  <a:lnTo>
                    <a:pt x="75526" y="42815"/>
                  </a:lnTo>
                  <a:lnTo>
                    <a:pt x="74884" y="3198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5935710" y="9840468"/>
            <a:ext cx="68389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internal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energy?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159012" y="9767316"/>
            <a:ext cx="902969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temperature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effect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volume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 a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gas?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120276" y="8392667"/>
            <a:ext cx="60007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Do atoms become hot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104374" y="9401093"/>
            <a:ext cx="523240" cy="5150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cause</a:t>
            </a:r>
            <a:r>
              <a:rPr lang="en-GB" sz="800" spc="-10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pressures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gases?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7208519" y="8790431"/>
            <a:ext cx="1771014" cy="1106805"/>
            <a:chOff x="7208519" y="8790431"/>
            <a:chExt cx="1771014" cy="1106805"/>
          </a:xfrm>
        </p:grpSpPr>
        <p:pic>
          <p:nvPicPr>
            <p:cNvPr id="264" name="object 2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08519" y="8790431"/>
              <a:ext cx="399288" cy="502920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7232543" y="8816988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5" h="396875">
                  <a:moveTo>
                    <a:pt x="229882" y="335114"/>
                  </a:moveTo>
                  <a:lnTo>
                    <a:pt x="226174" y="339057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4"/>
                  </a:lnTo>
                  <a:lnTo>
                    <a:pt x="238526" y="391518"/>
                  </a:lnTo>
                  <a:lnTo>
                    <a:pt x="252193" y="396672"/>
                  </a:lnTo>
                  <a:lnTo>
                    <a:pt x="266795" y="396325"/>
                  </a:lnTo>
                  <a:lnTo>
                    <a:pt x="280624" y="390188"/>
                  </a:lnTo>
                  <a:lnTo>
                    <a:pt x="290988" y="379166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5" h="396875">
                  <a:moveTo>
                    <a:pt x="245420" y="324093"/>
                  </a:moveTo>
                  <a:lnTo>
                    <a:pt x="236538" y="328035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3"/>
                  </a:lnTo>
                  <a:close/>
                </a:path>
                <a:path w="296545" h="396875">
                  <a:moveTo>
                    <a:pt x="264968" y="321551"/>
                  </a:moveTo>
                  <a:lnTo>
                    <a:pt x="250367" y="321897"/>
                  </a:lnTo>
                  <a:lnTo>
                    <a:pt x="245420" y="324093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9"/>
                  </a:lnTo>
                  <a:lnTo>
                    <a:pt x="278635" y="326705"/>
                  </a:lnTo>
                  <a:lnTo>
                    <a:pt x="264968" y="321551"/>
                  </a:lnTo>
                  <a:close/>
                </a:path>
                <a:path w="296545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5"/>
                  </a:lnTo>
                  <a:lnTo>
                    <a:pt x="245420" y="324093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53527" y="9457943"/>
              <a:ext cx="332231" cy="435864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677463" y="9484876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6" y="63017"/>
                  </a:moveTo>
                  <a:lnTo>
                    <a:pt x="0" y="320390"/>
                  </a:lnTo>
                  <a:lnTo>
                    <a:pt x="16080" y="330603"/>
                  </a:lnTo>
                  <a:lnTo>
                    <a:pt x="179537" y="73230"/>
                  </a:lnTo>
                  <a:lnTo>
                    <a:pt x="170465" y="69747"/>
                  </a:lnTo>
                  <a:lnTo>
                    <a:pt x="163456" y="63017"/>
                  </a:lnTo>
                  <a:close/>
                </a:path>
                <a:path w="228600" h="330834">
                  <a:moveTo>
                    <a:pt x="228164" y="32478"/>
                  </a:moveTo>
                  <a:lnTo>
                    <a:pt x="182850" y="32478"/>
                  </a:lnTo>
                  <a:lnTo>
                    <a:pt x="198932" y="42691"/>
                  </a:lnTo>
                  <a:lnTo>
                    <a:pt x="179537" y="73230"/>
                  </a:lnTo>
                  <a:lnTo>
                    <a:pt x="184589" y="75170"/>
                  </a:lnTo>
                  <a:lnTo>
                    <a:pt x="199190" y="74770"/>
                  </a:lnTo>
                  <a:lnTo>
                    <a:pt x="212575" y="68924"/>
                  </a:lnTo>
                  <a:lnTo>
                    <a:pt x="223053" y="58011"/>
                  </a:lnTo>
                  <a:lnTo>
                    <a:pt x="228477" y="43887"/>
                  </a:lnTo>
                  <a:lnTo>
                    <a:pt x="228164" y="32478"/>
                  </a:lnTo>
                  <a:close/>
                </a:path>
                <a:path w="228600" h="330834">
                  <a:moveTo>
                    <a:pt x="182850" y="32478"/>
                  </a:moveTo>
                  <a:lnTo>
                    <a:pt x="163456" y="63017"/>
                  </a:lnTo>
                  <a:lnTo>
                    <a:pt x="170465" y="69747"/>
                  </a:lnTo>
                  <a:lnTo>
                    <a:pt x="179537" y="73230"/>
                  </a:lnTo>
                  <a:lnTo>
                    <a:pt x="198932" y="42691"/>
                  </a:lnTo>
                  <a:lnTo>
                    <a:pt x="182850" y="32478"/>
                  </a:lnTo>
                  <a:close/>
                </a:path>
                <a:path w="228600" h="330834">
                  <a:moveTo>
                    <a:pt x="197193" y="0"/>
                  </a:moveTo>
                  <a:lnTo>
                    <a:pt x="182593" y="400"/>
                  </a:lnTo>
                  <a:lnTo>
                    <a:pt x="169208" y="6245"/>
                  </a:lnTo>
                  <a:lnTo>
                    <a:pt x="158729" y="17158"/>
                  </a:lnTo>
                  <a:lnTo>
                    <a:pt x="153306" y="31282"/>
                  </a:lnTo>
                  <a:lnTo>
                    <a:pt x="153706" y="45883"/>
                  </a:lnTo>
                  <a:lnTo>
                    <a:pt x="159552" y="59268"/>
                  </a:lnTo>
                  <a:lnTo>
                    <a:pt x="163456" y="63017"/>
                  </a:lnTo>
                  <a:lnTo>
                    <a:pt x="182850" y="32478"/>
                  </a:lnTo>
                  <a:lnTo>
                    <a:pt x="228164" y="32478"/>
                  </a:lnTo>
                  <a:lnTo>
                    <a:pt x="228077" y="29286"/>
                  </a:lnTo>
                  <a:lnTo>
                    <a:pt x="222231" y="15901"/>
                  </a:lnTo>
                  <a:lnTo>
                    <a:pt x="211317" y="5422"/>
                  </a:lnTo>
                  <a:lnTo>
                    <a:pt x="1971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22207" y="9512807"/>
              <a:ext cx="457200" cy="384048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8547456" y="9538423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4" y="280509"/>
                  </a:lnTo>
                  <a:lnTo>
                    <a:pt x="353908" y="265325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5"/>
                  </a:lnTo>
                  <a:lnTo>
                    <a:pt x="805" y="28364"/>
                  </a:lnTo>
                  <a:lnTo>
                    <a:pt x="0" y="42947"/>
                  </a:lnTo>
                  <a:lnTo>
                    <a:pt x="4722" y="56769"/>
                  </a:lnTo>
                  <a:lnTo>
                    <a:pt x="14735" y="68111"/>
                  </a:lnTo>
                  <a:lnTo>
                    <a:pt x="28364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0"/>
                  </a:lnTo>
                  <a:lnTo>
                    <a:pt x="74670" y="30150"/>
                  </a:lnTo>
                  <a:lnTo>
                    <a:pt x="70763" y="18716"/>
                  </a:lnTo>
                  <a:lnTo>
                    <a:pt x="60750" y="7374"/>
                  </a:lnTo>
                  <a:lnTo>
                    <a:pt x="47121" y="805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0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0"/>
                  </a:lnTo>
                  <a:close/>
                </a:path>
                <a:path w="354329" h="280670">
                  <a:moveTo>
                    <a:pt x="74670" y="30150"/>
                  </a:moveTo>
                  <a:lnTo>
                    <a:pt x="43494" y="30150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5" y="32538"/>
                  </a:lnTo>
                  <a:lnTo>
                    <a:pt x="74670" y="3015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8031971" y="8194547"/>
            <a:ext cx="60642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inside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atom?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8470392" y="8479535"/>
            <a:ext cx="518159" cy="399415"/>
            <a:chOff x="8470392" y="8479535"/>
            <a:chExt cx="518159" cy="399415"/>
          </a:xfrm>
        </p:grpSpPr>
        <p:pic>
          <p:nvPicPr>
            <p:cNvPr id="272" name="object 2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70392" y="8479535"/>
              <a:ext cx="518159" cy="399288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8494305" y="8505098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4"/>
                  </a:lnTo>
                  <a:lnTo>
                    <a:pt x="346381" y="277374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9022351" y="6566915"/>
            <a:ext cx="56705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Do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thing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stay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radioactive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forever?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8836152" y="6979919"/>
            <a:ext cx="576580" cy="466725"/>
            <a:chOff x="8836152" y="6979919"/>
            <a:chExt cx="576580" cy="466725"/>
          </a:xfrm>
        </p:grpSpPr>
        <p:pic>
          <p:nvPicPr>
            <p:cNvPr id="276" name="object 2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36152" y="6979919"/>
              <a:ext cx="576072" cy="466344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8861453" y="7006207"/>
              <a:ext cx="473075" cy="360045"/>
            </a:xfrm>
            <a:custGeom>
              <a:avLst/>
              <a:gdLst/>
              <a:ahLst/>
              <a:cxnLst/>
              <a:rect l="l" t="t" r="r" b="b"/>
              <a:pathLst>
                <a:path w="473075" h="360045">
                  <a:moveTo>
                    <a:pt x="43487" y="284278"/>
                  </a:moveTo>
                  <a:lnTo>
                    <a:pt x="28892" y="284838"/>
                  </a:lnTo>
                  <a:lnTo>
                    <a:pt x="15155" y="291177"/>
                  </a:lnTo>
                  <a:lnTo>
                    <a:pt x="4953" y="302350"/>
                  </a:lnTo>
                  <a:lnTo>
                    <a:pt x="0" y="316091"/>
                  </a:lnTo>
                  <a:lnTo>
                    <a:pt x="560" y="330686"/>
                  </a:lnTo>
                  <a:lnTo>
                    <a:pt x="6900" y="344424"/>
                  </a:lnTo>
                  <a:lnTo>
                    <a:pt x="18072" y="354625"/>
                  </a:lnTo>
                  <a:lnTo>
                    <a:pt x="31813" y="359578"/>
                  </a:lnTo>
                  <a:lnTo>
                    <a:pt x="46408" y="359018"/>
                  </a:lnTo>
                  <a:lnTo>
                    <a:pt x="60145" y="352678"/>
                  </a:lnTo>
                  <a:lnTo>
                    <a:pt x="70347" y="341505"/>
                  </a:lnTo>
                  <a:lnTo>
                    <a:pt x="74633" y="329615"/>
                  </a:lnTo>
                  <a:lnTo>
                    <a:pt x="43274" y="329615"/>
                  </a:lnTo>
                  <a:lnTo>
                    <a:pt x="32026" y="314241"/>
                  </a:lnTo>
                  <a:lnTo>
                    <a:pt x="61224" y="292880"/>
                  </a:lnTo>
                  <a:lnTo>
                    <a:pt x="57227" y="289231"/>
                  </a:lnTo>
                  <a:lnTo>
                    <a:pt x="43487" y="284278"/>
                  </a:lnTo>
                  <a:close/>
                </a:path>
                <a:path w="473075" h="360045">
                  <a:moveTo>
                    <a:pt x="61224" y="292880"/>
                  </a:moveTo>
                  <a:lnTo>
                    <a:pt x="32026" y="314241"/>
                  </a:lnTo>
                  <a:lnTo>
                    <a:pt x="43274" y="329615"/>
                  </a:lnTo>
                  <a:lnTo>
                    <a:pt x="72472" y="308256"/>
                  </a:lnTo>
                  <a:lnTo>
                    <a:pt x="68400" y="299432"/>
                  </a:lnTo>
                  <a:lnTo>
                    <a:pt x="61224" y="292880"/>
                  </a:lnTo>
                  <a:close/>
                </a:path>
                <a:path w="473075" h="360045">
                  <a:moveTo>
                    <a:pt x="72472" y="308256"/>
                  </a:moveTo>
                  <a:lnTo>
                    <a:pt x="43274" y="329615"/>
                  </a:lnTo>
                  <a:lnTo>
                    <a:pt x="74633" y="329615"/>
                  </a:lnTo>
                  <a:lnTo>
                    <a:pt x="75300" y="327765"/>
                  </a:lnTo>
                  <a:lnTo>
                    <a:pt x="74740" y="313169"/>
                  </a:lnTo>
                  <a:lnTo>
                    <a:pt x="72472" y="308256"/>
                  </a:lnTo>
                  <a:close/>
                </a:path>
                <a:path w="473075" h="360045">
                  <a:moveTo>
                    <a:pt x="461578" y="0"/>
                  </a:moveTo>
                  <a:lnTo>
                    <a:pt x="61224" y="292880"/>
                  </a:lnTo>
                  <a:lnTo>
                    <a:pt x="68400" y="299432"/>
                  </a:lnTo>
                  <a:lnTo>
                    <a:pt x="72472" y="308256"/>
                  </a:lnTo>
                  <a:lnTo>
                    <a:pt x="472826" y="15374"/>
                  </a:lnTo>
                  <a:lnTo>
                    <a:pt x="4615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7978598" y="7749540"/>
            <a:ext cx="58166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powers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Sun?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8436864" y="7531607"/>
            <a:ext cx="530860" cy="259079"/>
            <a:chOff x="8436864" y="7531607"/>
            <a:chExt cx="530860" cy="259079"/>
          </a:xfrm>
        </p:grpSpPr>
        <p:pic>
          <p:nvPicPr>
            <p:cNvPr id="280" name="object 2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36864" y="7531607"/>
              <a:ext cx="530351" cy="259079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461993" y="7558806"/>
              <a:ext cx="424815" cy="154305"/>
            </a:xfrm>
            <a:custGeom>
              <a:avLst/>
              <a:gdLst/>
              <a:ahLst/>
              <a:cxnLst/>
              <a:rect l="l" t="t" r="r" b="b"/>
              <a:pathLst>
                <a:path w="424815" h="154304">
                  <a:moveTo>
                    <a:pt x="349207" y="38323"/>
                  </a:moveTo>
                  <a:lnTo>
                    <a:pt x="0" y="135537"/>
                  </a:lnTo>
                  <a:lnTo>
                    <a:pt x="5109" y="153890"/>
                  </a:lnTo>
                  <a:lnTo>
                    <a:pt x="354316" y="56676"/>
                  </a:lnTo>
                  <a:lnTo>
                    <a:pt x="349909" y="48015"/>
                  </a:lnTo>
                  <a:lnTo>
                    <a:pt x="349207" y="38323"/>
                  </a:lnTo>
                  <a:close/>
                </a:path>
                <a:path w="424815" h="154304">
                  <a:moveTo>
                    <a:pt x="423393" y="28621"/>
                  </a:moveTo>
                  <a:lnTo>
                    <a:pt x="384059" y="28621"/>
                  </a:lnTo>
                  <a:lnTo>
                    <a:pt x="389168" y="46973"/>
                  </a:lnTo>
                  <a:lnTo>
                    <a:pt x="354316" y="56676"/>
                  </a:lnTo>
                  <a:lnTo>
                    <a:pt x="356771" y="61499"/>
                  </a:lnTo>
                  <a:lnTo>
                    <a:pt x="367885" y="70976"/>
                  </a:lnTo>
                  <a:lnTo>
                    <a:pt x="381741" y="75594"/>
                  </a:lnTo>
                  <a:lnTo>
                    <a:pt x="396831" y="74502"/>
                  </a:lnTo>
                  <a:lnTo>
                    <a:pt x="410315" y="67640"/>
                  </a:lnTo>
                  <a:lnTo>
                    <a:pt x="419792" y="56526"/>
                  </a:lnTo>
                  <a:lnTo>
                    <a:pt x="424410" y="42669"/>
                  </a:lnTo>
                  <a:lnTo>
                    <a:pt x="423393" y="28621"/>
                  </a:lnTo>
                  <a:close/>
                </a:path>
                <a:path w="424815" h="154304">
                  <a:moveTo>
                    <a:pt x="384059" y="28621"/>
                  </a:moveTo>
                  <a:lnTo>
                    <a:pt x="349207" y="38323"/>
                  </a:lnTo>
                  <a:lnTo>
                    <a:pt x="349909" y="48015"/>
                  </a:lnTo>
                  <a:lnTo>
                    <a:pt x="354316" y="56676"/>
                  </a:lnTo>
                  <a:lnTo>
                    <a:pt x="389168" y="46973"/>
                  </a:lnTo>
                  <a:lnTo>
                    <a:pt x="384059" y="28621"/>
                  </a:lnTo>
                  <a:close/>
                </a:path>
                <a:path w="424815" h="154304">
                  <a:moveTo>
                    <a:pt x="391485" y="0"/>
                  </a:moveTo>
                  <a:lnTo>
                    <a:pt x="376396" y="1092"/>
                  </a:lnTo>
                  <a:lnTo>
                    <a:pt x="362912" y="7954"/>
                  </a:lnTo>
                  <a:lnTo>
                    <a:pt x="353434" y="19068"/>
                  </a:lnTo>
                  <a:lnTo>
                    <a:pt x="348816" y="32925"/>
                  </a:lnTo>
                  <a:lnTo>
                    <a:pt x="349207" y="38323"/>
                  </a:lnTo>
                  <a:lnTo>
                    <a:pt x="384059" y="28621"/>
                  </a:lnTo>
                  <a:lnTo>
                    <a:pt x="423393" y="28621"/>
                  </a:lnTo>
                  <a:lnTo>
                    <a:pt x="423317" y="27579"/>
                  </a:lnTo>
                  <a:lnTo>
                    <a:pt x="416456" y="14095"/>
                  </a:lnTo>
                  <a:lnTo>
                    <a:pt x="405342" y="4618"/>
                  </a:lnTo>
                  <a:lnTo>
                    <a:pt x="39148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6239827" y="6466331"/>
            <a:ext cx="687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charge?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3" name="object 283"/>
          <p:cNvGrpSpPr/>
          <p:nvPr/>
        </p:nvGrpSpPr>
        <p:grpSpPr>
          <a:xfrm>
            <a:off x="6309359" y="6650735"/>
            <a:ext cx="277495" cy="582295"/>
            <a:chOff x="6309359" y="6650735"/>
            <a:chExt cx="277495" cy="582295"/>
          </a:xfrm>
        </p:grpSpPr>
        <p:pic>
          <p:nvPicPr>
            <p:cNvPr id="284" name="object 2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09359" y="6650735"/>
              <a:ext cx="277367" cy="582168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6334592" y="6677159"/>
              <a:ext cx="172720" cy="476884"/>
            </a:xfrm>
            <a:custGeom>
              <a:avLst/>
              <a:gdLst/>
              <a:ahLst/>
              <a:cxnLst/>
              <a:rect l="l" t="t" r="r" b="b"/>
              <a:pathLst>
                <a:path w="172720" h="476884">
                  <a:moveTo>
                    <a:pt x="115408" y="406590"/>
                  </a:moveTo>
                  <a:lnTo>
                    <a:pt x="110605" y="409085"/>
                  </a:lnTo>
                  <a:lnTo>
                    <a:pt x="101223" y="420279"/>
                  </a:lnTo>
                  <a:lnTo>
                    <a:pt x="96722" y="434175"/>
                  </a:lnTo>
                  <a:lnTo>
                    <a:pt x="97943" y="449254"/>
                  </a:lnTo>
                  <a:lnTo>
                    <a:pt x="104919" y="462680"/>
                  </a:lnTo>
                  <a:lnTo>
                    <a:pt x="116114" y="472062"/>
                  </a:lnTo>
                  <a:lnTo>
                    <a:pt x="130009" y="476563"/>
                  </a:lnTo>
                  <a:lnTo>
                    <a:pt x="145089" y="475341"/>
                  </a:lnTo>
                  <a:lnTo>
                    <a:pt x="158514" y="468365"/>
                  </a:lnTo>
                  <a:lnTo>
                    <a:pt x="167897" y="457171"/>
                  </a:lnTo>
                  <a:lnTo>
                    <a:pt x="172397" y="443276"/>
                  </a:lnTo>
                  <a:lnTo>
                    <a:pt x="172242" y="441358"/>
                  </a:lnTo>
                  <a:lnTo>
                    <a:pt x="125406" y="441358"/>
                  </a:lnTo>
                  <a:lnTo>
                    <a:pt x="115408" y="406590"/>
                  </a:lnTo>
                  <a:close/>
                </a:path>
                <a:path w="172720" h="476884">
                  <a:moveTo>
                    <a:pt x="133716" y="401325"/>
                  </a:moveTo>
                  <a:lnTo>
                    <a:pt x="124030" y="402109"/>
                  </a:lnTo>
                  <a:lnTo>
                    <a:pt x="115408" y="406590"/>
                  </a:lnTo>
                  <a:lnTo>
                    <a:pt x="125406" y="441358"/>
                  </a:lnTo>
                  <a:lnTo>
                    <a:pt x="143714" y="436093"/>
                  </a:lnTo>
                  <a:lnTo>
                    <a:pt x="133716" y="401325"/>
                  </a:lnTo>
                  <a:close/>
                </a:path>
                <a:path w="172720" h="476884">
                  <a:moveTo>
                    <a:pt x="139110" y="400888"/>
                  </a:moveTo>
                  <a:lnTo>
                    <a:pt x="133716" y="401325"/>
                  </a:lnTo>
                  <a:lnTo>
                    <a:pt x="143714" y="436093"/>
                  </a:lnTo>
                  <a:lnTo>
                    <a:pt x="125406" y="441358"/>
                  </a:lnTo>
                  <a:lnTo>
                    <a:pt x="172242" y="441358"/>
                  </a:lnTo>
                  <a:lnTo>
                    <a:pt x="171176" y="428195"/>
                  </a:lnTo>
                  <a:lnTo>
                    <a:pt x="164200" y="414770"/>
                  </a:lnTo>
                  <a:lnTo>
                    <a:pt x="153006" y="405388"/>
                  </a:lnTo>
                  <a:lnTo>
                    <a:pt x="139110" y="400888"/>
                  </a:lnTo>
                  <a:close/>
                </a:path>
                <a:path w="172720" h="476884">
                  <a:moveTo>
                    <a:pt x="18308" y="0"/>
                  </a:moveTo>
                  <a:lnTo>
                    <a:pt x="0" y="5264"/>
                  </a:lnTo>
                  <a:lnTo>
                    <a:pt x="115408" y="406590"/>
                  </a:lnTo>
                  <a:lnTo>
                    <a:pt x="124030" y="402109"/>
                  </a:lnTo>
                  <a:lnTo>
                    <a:pt x="133716" y="401325"/>
                  </a:lnTo>
                  <a:lnTo>
                    <a:pt x="1830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6079172" y="7770876"/>
            <a:ext cx="826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430161" y="6320028"/>
            <a:ext cx="70294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LDRs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devices?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7133745" y="7584947"/>
            <a:ext cx="69723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thermistors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devices?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6358128" y="6702552"/>
            <a:ext cx="1670685" cy="1137285"/>
            <a:chOff x="6358128" y="6702552"/>
            <a:chExt cx="1670685" cy="1137285"/>
          </a:xfrm>
        </p:grpSpPr>
        <p:pic>
          <p:nvPicPr>
            <p:cNvPr id="290" name="object 2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58128" y="7354824"/>
              <a:ext cx="289559" cy="405383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6382456" y="7381372"/>
              <a:ext cx="185420" cy="300355"/>
            </a:xfrm>
            <a:custGeom>
              <a:avLst/>
              <a:gdLst/>
              <a:ahLst/>
              <a:cxnLst/>
              <a:rect l="l" t="t" r="r" b="b"/>
              <a:pathLst>
                <a:path w="185420" h="300354">
                  <a:moveTo>
                    <a:pt x="121825" y="65254"/>
                  </a:moveTo>
                  <a:lnTo>
                    <a:pt x="0" y="291067"/>
                  </a:lnTo>
                  <a:lnTo>
                    <a:pt x="16765" y="300111"/>
                  </a:lnTo>
                  <a:lnTo>
                    <a:pt x="138591" y="74299"/>
                  </a:lnTo>
                  <a:lnTo>
                    <a:pt x="129294" y="71468"/>
                  </a:lnTo>
                  <a:lnTo>
                    <a:pt x="121825" y="65254"/>
                  </a:lnTo>
                  <a:close/>
                </a:path>
                <a:path w="185420" h="300354">
                  <a:moveTo>
                    <a:pt x="184519" y="33415"/>
                  </a:moveTo>
                  <a:lnTo>
                    <a:pt x="139002" y="33415"/>
                  </a:lnTo>
                  <a:lnTo>
                    <a:pt x="155768" y="42460"/>
                  </a:lnTo>
                  <a:lnTo>
                    <a:pt x="138591" y="74299"/>
                  </a:lnTo>
                  <a:lnTo>
                    <a:pt x="143768" y="75875"/>
                  </a:lnTo>
                  <a:lnTo>
                    <a:pt x="158303" y="74439"/>
                  </a:lnTo>
                  <a:lnTo>
                    <a:pt x="171239" y="67658"/>
                  </a:lnTo>
                  <a:lnTo>
                    <a:pt x="180916" y="56028"/>
                  </a:lnTo>
                  <a:lnTo>
                    <a:pt x="185323" y="41554"/>
                  </a:lnTo>
                  <a:lnTo>
                    <a:pt x="184519" y="33415"/>
                  </a:lnTo>
                  <a:close/>
                </a:path>
                <a:path w="185420" h="300354">
                  <a:moveTo>
                    <a:pt x="139002" y="33415"/>
                  </a:moveTo>
                  <a:lnTo>
                    <a:pt x="121825" y="65254"/>
                  </a:lnTo>
                  <a:lnTo>
                    <a:pt x="129294" y="71468"/>
                  </a:lnTo>
                  <a:lnTo>
                    <a:pt x="138591" y="74299"/>
                  </a:lnTo>
                  <a:lnTo>
                    <a:pt x="155768" y="42460"/>
                  </a:lnTo>
                  <a:lnTo>
                    <a:pt x="139002" y="33415"/>
                  </a:lnTo>
                  <a:close/>
                </a:path>
                <a:path w="185420" h="300354">
                  <a:moveTo>
                    <a:pt x="151002" y="0"/>
                  </a:moveTo>
                  <a:lnTo>
                    <a:pt x="136467" y="1436"/>
                  </a:lnTo>
                  <a:lnTo>
                    <a:pt x="123530" y="8217"/>
                  </a:lnTo>
                  <a:lnTo>
                    <a:pt x="113854" y="19848"/>
                  </a:lnTo>
                  <a:lnTo>
                    <a:pt x="109447" y="34321"/>
                  </a:lnTo>
                  <a:lnTo>
                    <a:pt x="110883" y="48856"/>
                  </a:lnTo>
                  <a:lnTo>
                    <a:pt x="117665" y="61792"/>
                  </a:lnTo>
                  <a:lnTo>
                    <a:pt x="121825" y="65254"/>
                  </a:lnTo>
                  <a:lnTo>
                    <a:pt x="139002" y="33415"/>
                  </a:lnTo>
                  <a:lnTo>
                    <a:pt x="184519" y="33415"/>
                  </a:lnTo>
                  <a:lnTo>
                    <a:pt x="183887" y="27019"/>
                  </a:lnTo>
                  <a:lnTo>
                    <a:pt x="177106" y="14083"/>
                  </a:lnTo>
                  <a:lnTo>
                    <a:pt x="165475" y="4406"/>
                  </a:lnTo>
                  <a:lnTo>
                    <a:pt x="15100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63256" y="6702552"/>
              <a:ext cx="265175" cy="49682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7787867" y="6729171"/>
              <a:ext cx="162560" cy="391160"/>
            </a:xfrm>
            <a:custGeom>
              <a:avLst/>
              <a:gdLst/>
              <a:ahLst/>
              <a:cxnLst/>
              <a:rect l="l" t="t" r="r" b="b"/>
              <a:pathLst>
                <a:path w="162559" h="391159">
                  <a:moveTo>
                    <a:pt x="103820" y="321290"/>
                  </a:moveTo>
                  <a:lnTo>
                    <a:pt x="99116" y="323966"/>
                  </a:lnTo>
                  <a:lnTo>
                    <a:pt x="90166" y="335509"/>
                  </a:lnTo>
                  <a:lnTo>
                    <a:pt x="86198" y="349566"/>
                  </a:lnTo>
                  <a:lnTo>
                    <a:pt x="87993" y="364589"/>
                  </a:lnTo>
                  <a:lnTo>
                    <a:pt x="95474" y="377738"/>
                  </a:lnTo>
                  <a:lnTo>
                    <a:pt x="107017" y="386688"/>
                  </a:lnTo>
                  <a:lnTo>
                    <a:pt x="121073" y="390656"/>
                  </a:lnTo>
                  <a:lnTo>
                    <a:pt x="136097" y="388862"/>
                  </a:lnTo>
                  <a:lnTo>
                    <a:pt x="149246" y="381381"/>
                  </a:lnTo>
                  <a:lnTo>
                    <a:pt x="158196" y="369838"/>
                  </a:lnTo>
                  <a:lnTo>
                    <a:pt x="162164" y="355781"/>
                  </a:lnTo>
                  <a:lnTo>
                    <a:pt x="162149" y="355652"/>
                  </a:lnTo>
                  <a:lnTo>
                    <a:pt x="115134" y="355652"/>
                  </a:lnTo>
                  <a:lnTo>
                    <a:pt x="103820" y="321290"/>
                  </a:lnTo>
                  <a:close/>
                </a:path>
                <a:path w="162559" h="391159">
                  <a:moveTo>
                    <a:pt x="121915" y="315332"/>
                  </a:moveTo>
                  <a:lnTo>
                    <a:pt x="112266" y="316485"/>
                  </a:lnTo>
                  <a:lnTo>
                    <a:pt x="103820" y="321290"/>
                  </a:lnTo>
                  <a:lnTo>
                    <a:pt x="115134" y="355652"/>
                  </a:lnTo>
                  <a:lnTo>
                    <a:pt x="133229" y="349694"/>
                  </a:lnTo>
                  <a:lnTo>
                    <a:pt x="121915" y="315332"/>
                  </a:lnTo>
                  <a:close/>
                </a:path>
                <a:path w="162559" h="391159">
                  <a:moveTo>
                    <a:pt x="127289" y="314691"/>
                  </a:moveTo>
                  <a:lnTo>
                    <a:pt x="121915" y="315332"/>
                  </a:lnTo>
                  <a:lnTo>
                    <a:pt x="133229" y="349694"/>
                  </a:lnTo>
                  <a:lnTo>
                    <a:pt x="115134" y="355652"/>
                  </a:lnTo>
                  <a:lnTo>
                    <a:pt x="162149" y="355652"/>
                  </a:lnTo>
                  <a:lnTo>
                    <a:pt x="160370" y="340758"/>
                  </a:lnTo>
                  <a:lnTo>
                    <a:pt x="152888" y="327608"/>
                  </a:lnTo>
                  <a:lnTo>
                    <a:pt x="141345" y="318659"/>
                  </a:lnTo>
                  <a:lnTo>
                    <a:pt x="127289" y="314691"/>
                  </a:lnTo>
                  <a:close/>
                </a:path>
                <a:path w="162559" h="391159">
                  <a:moveTo>
                    <a:pt x="18093" y="0"/>
                  </a:moveTo>
                  <a:lnTo>
                    <a:pt x="0" y="5957"/>
                  </a:lnTo>
                  <a:lnTo>
                    <a:pt x="103820" y="321290"/>
                  </a:lnTo>
                  <a:lnTo>
                    <a:pt x="112266" y="316485"/>
                  </a:lnTo>
                  <a:lnTo>
                    <a:pt x="121915" y="315332"/>
                  </a:lnTo>
                  <a:lnTo>
                    <a:pt x="180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14488" y="7275576"/>
              <a:ext cx="286511" cy="563879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7738970" y="7299728"/>
              <a:ext cx="182245" cy="461645"/>
            </a:xfrm>
            <a:custGeom>
              <a:avLst/>
              <a:gdLst/>
              <a:ahLst/>
              <a:cxnLst/>
              <a:rect l="l" t="t" r="r" b="b"/>
              <a:pathLst>
                <a:path w="182245" h="461645">
                  <a:moveTo>
                    <a:pt x="58095" y="69488"/>
                  </a:moveTo>
                  <a:lnTo>
                    <a:pt x="49615" y="74233"/>
                  </a:lnTo>
                  <a:lnTo>
                    <a:pt x="39958" y="75316"/>
                  </a:lnTo>
                  <a:lnTo>
                    <a:pt x="164009" y="461372"/>
                  </a:lnTo>
                  <a:lnTo>
                    <a:pt x="182146" y="455544"/>
                  </a:lnTo>
                  <a:lnTo>
                    <a:pt x="58095" y="69488"/>
                  </a:lnTo>
                  <a:close/>
                </a:path>
                <a:path w="182245" h="461645">
                  <a:moveTo>
                    <a:pt x="41338" y="0"/>
                  </a:moveTo>
                  <a:lnTo>
                    <a:pt x="26303" y="1685"/>
                  </a:lnTo>
                  <a:lnTo>
                    <a:pt x="13100" y="9073"/>
                  </a:lnTo>
                  <a:lnTo>
                    <a:pt x="4068" y="20552"/>
                  </a:lnTo>
                  <a:lnTo>
                    <a:pt x="0" y="34580"/>
                  </a:lnTo>
                  <a:lnTo>
                    <a:pt x="1685" y="49615"/>
                  </a:lnTo>
                  <a:lnTo>
                    <a:pt x="9073" y="62818"/>
                  </a:lnTo>
                  <a:lnTo>
                    <a:pt x="20552" y="71850"/>
                  </a:lnTo>
                  <a:lnTo>
                    <a:pt x="34580" y="75919"/>
                  </a:lnTo>
                  <a:lnTo>
                    <a:pt x="39958" y="75316"/>
                  </a:lnTo>
                  <a:lnTo>
                    <a:pt x="28890" y="40873"/>
                  </a:lnTo>
                  <a:lnTo>
                    <a:pt x="47027" y="35045"/>
                  </a:lnTo>
                  <a:lnTo>
                    <a:pt x="75213" y="35045"/>
                  </a:lnTo>
                  <a:lnTo>
                    <a:pt x="74233" y="26303"/>
                  </a:lnTo>
                  <a:lnTo>
                    <a:pt x="66845" y="13100"/>
                  </a:lnTo>
                  <a:lnTo>
                    <a:pt x="55366" y="4068"/>
                  </a:lnTo>
                  <a:lnTo>
                    <a:pt x="41338" y="0"/>
                  </a:lnTo>
                  <a:close/>
                </a:path>
                <a:path w="182245" h="461645">
                  <a:moveTo>
                    <a:pt x="47027" y="35045"/>
                  </a:moveTo>
                  <a:lnTo>
                    <a:pt x="28890" y="40873"/>
                  </a:lnTo>
                  <a:lnTo>
                    <a:pt x="39958" y="75316"/>
                  </a:lnTo>
                  <a:lnTo>
                    <a:pt x="49615" y="74233"/>
                  </a:lnTo>
                  <a:lnTo>
                    <a:pt x="58095" y="69488"/>
                  </a:lnTo>
                  <a:lnTo>
                    <a:pt x="47027" y="35045"/>
                  </a:lnTo>
                  <a:close/>
                </a:path>
                <a:path w="182245" h="461645">
                  <a:moveTo>
                    <a:pt x="75213" y="35045"/>
                  </a:moveTo>
                  <a:lnTo>
                    <a:pt x="47027" y="35045"/>
                  </a:lnTo>
                  <a:lnTo>
                    <a:pt x="58095" y="69488"/>
                  </a:lnTo>
                  <a:lnTo>
                    <a:pt x="62818" y="66845"/>
                  </a:lnTo>
                  <a:lnTo>
                    <a:pt x="71850" y="55366"/>
                  </a:lnTo>
                  <a:lnTo>
                    <a:pt x="75919" y="41338"/>
                  </a:lnTo>
                  <a:lnTo>
                    <a:pt x="75213" y="3504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3629075" y="6515099"/>
            <a:ext cx="7512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magnetic?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348768" y="6441947"/>
            <a:ext cx="82105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link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between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magnetism?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338809" y="7725155"/>
            <a:ext cx="86677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motor?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666220" y="7630667"/>
            <a:ext cx="49212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generate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0" name="object 300"/>
          <p:cNvGrpSpPr/>
          <p:nvPr/>
        </p:nvGrpSpPr>
        <p:grpSpPr>
          <a:xfrm>
            <a:off x="2292095" y="6769607"/>
            <a:ext cx="1594485" cy="1069975"/>
            <a:chOff x="2292095" y="6769607"/>
            <a:chExt cx="1594485" cy="1069975"/>
          </a:xfrm>
        </p:grpSpPr>
        <p:pic>
          <p:nvPicPr>
            <p:cNvPr id="301" name="object 3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92095" y="6809231"/>
              <a:ext cx="387095" cy="30784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2316768" y="6835233"/>
              <a:ext cx="281305" cy="201295"/>
            </a:xfrm>
            <a:custGeom>
              <a:avLst/>
              <a:gdLst/>
              <a:ahLst/>
              <a:cxnLst/>
              <a:rect l="l" t="t" r="r" b="b"/>
              <a:pathLst>
                <a:path w="281305" h="201295">
                  <a:moveTo>
                    <a:pt x="208119" y="151421"/>
                  </a:moveTo>
                  <a:lnTo>
                    <a:pt x="206123" y="156453"/>
                  </a:lnTo>
                  <a:lnTo>
                    <a:pt x="206342" y="169893"/>
                  </a:lnTo>
                  <a:lnTo>
                    <a:pt x="206403" y="171156"/>
                  </a:lnTo>
                  <a:lnTo>
                    <a:pt x="212057" y="184507"/>
                  </a:lnTo>
                  <a:lnTo>
                    <a:pt x="222853" y="195106"/>
                  </a:lnTo>
                  <a:lnTo>
                    <a:pt x="236915" y="200686"/>
                  </a:lnTo>
                  <a:lnTo>
                    <a:pt x="251519" y="200449"/>
                  </a:lnTo>
                  <a:lnTo>
                    <a:pt x="264969" y="194753"/>
                  </a:lnTo>
                  <a:lnTo>
                    <a:pt x="275568" y="183956"/>
                  </a:lnTo>
                  <a:lnTo>
                    <a:pt x="280647" y="171156"/>
                  </a:lnTo>
                  <a:lnTo>
                    <a:pt x="238441" y="171156"/>
                  </a:lnTo>
                  <a:lnTo>
                    <a:pt x="208119" y="151421"/>
                  </a:lnTo>
                  <a:close/>
                </a:path>
                <a:path w="281305" h="201295">
                  <a:moveTo>
                    <a:pt x="218511" y="135455"/>
                  </a:moveTo>
                  <a:lnTo>
                    <a:pt x="211703" y="142389"/>
                  </a:lnTo>
                  <a:lnTo>
                    <a:pt x="208119" y="151421"/>
                  </a:lnTo>
                  <a:lnTo>
                    <a:pt x="238441" y="171156"/>
                  </a:lnTo>
                  <a:lnTo>
                    <a:pt x="248832" y="155190"/>
                  </a:lnTo>
                  <a:lnTo>
                    <a:pt x="218511" y="135455"/>
                  </a:lnTo>
                  <a:close/>
                </a:path>
                <a:path w="281305" h="201295">
                  <a:moveTo>
                    <a:pt x="250357" y="125661"/>
                  </a:moveTo>
                  <a:lnTo>
                    <a:pt x="235752" y="125898"/>
                  </a:lnTo>
                  <a:lnTo>
                    <a:pt x="222303" y="131593"/>
                  </a:lnTo>
                  <a:lnTo>
                    <a:pt x="218511" y="135455"/>
                  </a:lnTo>
                  <a:lnTo>
                    <a:pt x="248832" y="155190"/>
                  </a:lnTo>
                  <a:lnTo>
                    <a:pt x="238441" y="171156"/>
                  </a:lnTo>
                  <a:lnTo>
                    <a:pt x="280647" y="171156"/>
                  </a:lnTo>
                  <a:lnTo>
                    <a:pt x="281148" y="169893"/>
                  </a:lnTo>
                  <a:lnTo>
                    <a:pt x="280930" y="156453"/>
                  </a:lnTo>
                  <a:lnTo>
                    <a:pt x="280869" y="155190"/>
                  </a:lnTo>
                  <a:lnTo>
                    <a:pt x="275216" y="141840"/>
                  </a:lnTo>
                  <a:lnTo>
                    <a:pt x="264420" y="131241"/>
                  </a:lnTo>
                  <a:lnTo>
                    <a:pt x="250357" y="125661"/>
                  </a:lnTo>
                  <a:close/>
                </a:path>
                <a:path w="281305" h="201295">
                  <a:moveTo>
                    <a:pt x="10391" y="0"/>
                  </a:moveTo>
                  <a:lnTo>
                    <a:pt x="0" y="15966"/>
                  </a:lnTo>
                  <a:lnTo>
                    <a:pt x="208119" y="151421"/>
                  </a:lnTo>
                  <a:lnTo>
                    <a:pt x="211703" y="142389"/>
                  </a:lnTo>
                  <a:lnTo>
                    <a:pt x="218511" y="135455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59479" y="6769607"/>
              <a:ext cx="185927" cy="338327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85221" y="6795057"/>
              <a:ext cx="80859" cy="233156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84703" y="7333487"/>
              <a:ext cx="277368" cy="505968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2609029" y="7360081"/>
              <a:ext cx="173990" cy="401320"/>
            </a:xfrm>
            <a:custGeom>
              <a:avLst/>
              <a:gdLst/>
              <a:ahLst/>
              <a:cxnLst/>
              <a:rect l="l" t="t" r="r" b="b"/>
              <a:pathLst>
                <a:path w="173989" h="401320">
                  <a:moveTo>
                    <a:pt x="114801" y="68996"/>
                  </a:moveTo>
                  <a:lnTo>
                    <a:pt x="0" y="394940"/>
                  </a:lnTo>
                  <a:lnTo>
                    <a:pt x="17967" y="401268"/>
                  </a:lnTo>
                  <a:lnTo>
                    <a:pt x="132770" y="75325"/>
                  </a:lnTo>
                  <a:lnTo>
                    <a:pt x="123146" y="73974"/>
                  </a:lnTo>
                  <a:lnTo>
                    <a:pt x="114801" y="68996"/>
                  </a:lnTo>
                  <a:close/>
                </a:path>
                <a:path w="173989" h="401320">
                  <a:moveTo>
                    <a:pt x="173624" y="34873"/>
                  </a:moveTo>
                  <a:lnTo>
                    <a:pt x="126819" y="34873"/>
                  </a:lnTo>
                  <a:lnTo>
                    <a:pt x="144788" y="41202"/>
                  </a:lnTo>
                  <a:lnTo>
                    <a:pt x="132770" y="75325"/>
                  </a:lnTo>
                  <a:lnTo>
                    <a:pt x="171740" y="50695"/>
                  </a:lnTo>
                  <a:lnTo>
                    <a:pt x="173843" y="35713"/>
                  </a:lnTo>
                  <a:lnTo>
                    <a:pt x="173624" y="34873"/>
                  </a:lnTo>
                  <a:close/>
                </a:path>
                <a:path w="173989" h="401320">
                  <a:moveTo>
                    <a:pt x="126819" y="34873"/>
                  </a:moveTo>
                  <a:lnTo>
                    <a:pt x="114801" y="68996"/>
                  </a:lnTo>
                  <a:lnTo>
                    <a:pt x="123146" y="73974"/>
                  </a:lnTo>
                  <a:lnTo>
                    <a:pt x="132770" y="75325"/>
                  </a:lnTo>
                  <a:lnTo>
                    <a:pt x="144788" y="41202"/>
                  </a:lnTo>
                  <a:lnTo>
                    <a:pt x="126819" y="34873"/>
                  </a:lnTo>
                  <a:close/>
                </a:path>
                <a:path w="173989" h="401320">
                  <a:moveTo>
                    <a:pt x="133478" y="0"/>
                  </a:moveTo>
                  <a:lnTo>
                    <a:pt x="119343" y="3678"/>
                  </a:lnTo>
                  <a:lnTo>
                    <a:pt x="107618" y="12388"/>
                  </a:lnTo>
                  <a:lnTo>
                    <a:pt x="99867" y="25381"/>
                  </a:lnTo>
                  <a:lnTo>
                    <a:pt x="97765" y="40364"/>
                  </a:lnTo>
                  <a:lnTo>
                    <a:pt x="101443" y="54499"/>
                  </a:lnTo>
                  <a:lnTo>
                    <a:pt x="110153" y="66223"/>
                  </a:lnTo>
                  <a:lnTo>
                    <a:pt x="114801" y="68996"/>
                  </a:lnTo>
                  <a:lnTo>
                    <a:pt x="126819" y="34873"/>
                  </a:lnTo>
                  <a:lnTo>
                    <a:pt x="173624" y="34873"/>
                  </a:lnTo>
                  <a:lnTo>
                    <a:pt x="170164" y="21577"/>
                  </a:lnTo>
                  <a:lnTo>
                    <a:pt x="161454" y="9853"/>
                  </a:lnTo>
                  <a:lnTo>
                    <a:pt x="148461" y="2102"/>
                  </a:lnTo>
                  <a:lnTo>
                    <a:pt x="1334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23487" y="7324343"/>
              <a:ext cx="362712" cy="365759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3549384" y="7348254"/>
              <a:ext cx="256540" cy="262255"/>
            </a:xfrm>
            <a:custGeom>
              <a:avLst/>
              <a:gdLst/>
              <a:ahLst/>
              <a:cxnLst/>
              <a:rect l="l" t="t" r="r" b="b"/>
              <a:pathLst>
                <a:path w="256539" h="262254">
                  <a:moveTo>
                    <a:pt x="70167" y="57356"/>
                  </a:moveTo>
                  <a:lnTo>
                    <a:pt x="64687" y="65381"/>
                  </a:lnTo>
                  <a:lnTo>
                    <a:pt x="56524" y="70652"/>
                  </a:lnTo>
                  <a:lnTo>
                    <a:pt x="242651" y="261635"/>
                  </a:lnTo>
                  <a:lnTo>
                    <a:pt x="256294" y="248338"/>
                  </a:lnTo>
                  <a:lnTo>
                    <a:pt x="70167" y="57356"/>
                  </a:lnTo>
                  <a:close/>
                </a:path>
                <a:path w="256539" h="262254">
                  <a:moveTo>
                    <a:pt x="38587" y="0"/>
                  </a:moveTo>
                  <a:lnTo>
                    <a:pt x="24215" y="2604"/>
                  </a:lnTo>
                  <a:lnTo>
                    <a:pt x="11505" y="10811"/>
                  </a:lnTo>
                  <a:lnTo>
                    <a:pt x="2974" y="23306"/>
                  </a:lnTo>
                  <a:lnTo>
                    <a:pt x="0" y="37606"/>
                  </a:lnTo>
                  <a:lnTo>
                    <a:pt x="2604" y="51977"/>
                  </a:lnTo>
                  <a:lnTo>
                    <a:pt x="10810" y="64688"/>
                  </a:lnTo>
                  <a:lnTo>
                    <a:pt x="23305" y="73219"/>
                  </a:lnTo>
                  <a:lnTo>
                    <a:pt x="37605" y="76193"/>
                  </a:lnTo>
                  <a:lnTo>
                    <a:pt x="51977" y="73588"/>
                  </a:lnTo>
                  <a:lnTo>
                    <a:pt x="56524" y="70652"/>
                  </a:lnTo>
                  <a:lnTo>
                    <a:pt x="31275" y="44744"/>
                  </a:lnTo>
                  <a:lnTo>
                    <a:pt x="44917" y="31448"/>
                  </a:lnTo>
                  <a:lnTo>
                    <a:pt x="74899" y="31448"/>
                  </a:lnTo>
                  <a:lnTo>
                    <a:pt x="73588" y="24215"/>
                  </a:lnTo>
                  <a:lnTo>
                    <a:pt x="65382" y="11504"/>
                  </a:lnTo>
                  <a:lnTo>
                    <a:pt x="52887" y="2974"/>
                  </a:lnTo>
                  <a:lnTo>
                    <a:pt x="38587" y="0"/>
                  </a:lnTo>
                  <a:close/>
                </a:path>
                <a:path w="256539" h="262254">
                  <a:moveTo>
                    <a:pt x="44917" y="31448"/>
                  </a:moveTo>
                  <a:lnTo>
                    <a:pt x="31275" y="44744"/>
                  </a:lnTo>
                  <a:lnTo>
                    <a:pt x="56524" y="70652"/>
                  </a:lnTo>
                  <a:lnTo>
                    <a:pt x="64687" y="65381"/>
                  </a:lnTo>
                  <a:lnTo>
                    <a:pt x="70167" y="57356"/>
                  </a:lnTo>
                  <a:lnTo>
                    <a:pt x="44917" y="31448"/>
                  </a:lnTo>
                  <a:close/>
                </a:path>
                <a:path w="256539" h="262254">
                  <a:moveTo>
                    <a:pt x="74899" y="31448"/>
                  </a:moveTo>
                  <a:lnTo>
                    <a:pt x="44917" y="31448"/>
                  </a:lnTo>
                  <a:lnTo>
                    <a:pt x="70167" y="57356"/>
                  </a:lnTo>
                  <a:lnTo>
                    <a:pt x="73219" y="52887"/>
                  </a:lnTo>
                  <a:lnTo>
                    <a:pt x="76193" y="38587"/>
                  </a:lnTo>
                  <a:lnTo>
                    <a:pt x="74899" y="3144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9" name="object 309"/>
          <p:cNvSpPr txBox="1"/>
          <p:nvPr/>
        </p:nvSpPr>
        <p:spPr>
          <a:xfrm>
            <a:off x="80650" y="5548883"/>
            <a:ext cx="84391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velocity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speed?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12300" y="6472428"/>
            <a:ext cx="58229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spc="-25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acceleration?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776846" y="5926835"/>
            <a:ext cx="7112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terminal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velocity?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84048" y="7088123"/>
            <a:ext cx="80708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Newton’s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3</a:t>
            </a:r>
            <a:r>
              <a:rPr lang="en-GB" sz="800" baseline="30000" dirty="0">
                <a:latin typeface="Calibri"/>
                <a:cs typeface="Calibri"/>
              </a:rPr>
              <a:t>rd</a:t>
            </a:r>
            <a:r>
              <a:rPr lang="en-GB" sz="8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822092" y="4332732"/>
            <a:ext cx="56134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momentum?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014931" y="4137660"/>
            <a:ext cx="779780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momentum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safety?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574129" y="5478779"/>
            <a:ext cx="8255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easier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stop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bicycle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truck?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1514855" y="7025640"/>
            <a:ext cx="226060" cy="615950"/>
            <a:chOff x="1514855" y="7025640"/>
            <a:chExt cx="226060" cy="615950"/>
          </a:xfrm>
        </p:grpSpPr>
        <p:pic>
          <p:nvPicPr>
            <p:cNvPr id="318" name="object 3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4855" y="7025640"/>
              <a:ext cx="225551" cy="61569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1538813" y="7050572"/>
              <a:ext cx="122555" cy="512445"/>
            </a:xfrm>
            <a:custGeom>
              <a:avLst/>
              <a:gdLst/>
              <a:ahLst/>
              <a:cxnLst/>
              <a:rect l="l" t="t" r="r" b="b"/>
              <a:pathLst>
                <a:path w="122555" h="512445">
                  <a:moveTo>
                    <a:pt x="69423" y="71865"/>
                  </a:moveTo>
                  <a:lnTo>
                    <a:pt x="0" y="509324"/>
                  </a:lnTo>
                  <a:lnTo>
                    <a:pt x="18815" y="512310"/>
                  </a:lnTo>
                  <a:lnTo>
                    <a:pt x="88174" y="75257"/>
                  </a:lnTo>
                  <a:lnTo>
                    <a:pt x="78530" y="75257"/>
                  </a:lnTo>
                  <a:lnTo>
                    <a:pt x="69423" y="71865"/>
                  </a:lnTo>
                  <a:close/>
                </a:path>
                <a:path w="122555" h="512445">
                  <a:moveTo>
                    <a:pt x="75093" y="36136"/>
                  </a:moveTo>
                  <a:lnTo>
                    <a:pt x="69423" y="71865"/>
                  </a:lnTo>
                  <a:lnTo>
                    <a:pt x="78530" y="75257"/>
                  </a:lnTo>
                  <a:lnTo>
                    <a:pt x="88238" y="74851"/>
                  </a:lnTo>
                  <a:lnTo>
                    <a:pt x="93908" y="39122"/>
                  </a:lnTo>
                  <a:lnTo>
                    <a:pt x="75093" y="36136"/>
                  </a:lnTo>
                  <a:close/>
                </a:path>
                <a:path w="122555" h="512445">
                  <a:moveTo>
                    <a:pt x="88238" y="74851"/>
                  </a:moveTo>
                  <a:lnTo>
                    <a:pt x="78530" y="75257"/>
                  </a:lnTo>
                  <a:lnTo>
                    <a:pt x="88174" y="75257"/>
                  </a:lnTo>
                  <a:lnTo>
                    <a:pt x="88238" y="74851"/>
                  </a:lnTo>
                  <a:close/>
                </a:path>
                <a:path w="122555" h="512445">
                  <a:moveTo>
                    <a:pt x="121818" y="36136"/>
                  </a:moveTo>
                  <a:lnTo>
                    <a:pt x="75093" y="36136"/>
                  </a:lnTo>
                  <a:lnTo>
                    <a:pt x="93908" y="39122"/>
                  </a:lnTo>
                  <a:lnTo>
                    <a:pt x="88238" y="74851"/>
                  </a:lnTo>
                  <a:lnTo>
                    <a:pt x="93646" y="74625"/>
                  </a:lnTo>
                  <a:lnTo>
                    <a:pt x="106886" y="68459"/>
                  </a:lnTo>
                  <a:lnTo>
                    <a:pt x="116849" y="57778"/>
                  </a:lnTo>
                  <a:lnTo>
                    <a:pt x="122130" y="43600"/>
                  </a:lnTo>
                  <a:lnTo>
                    <a:pt x="121818" y="36136"/>
                  </a:lnTo>
                  <a:close/>
                </a:path>
                <a:path w="122555" h="512445">
                  <a:moveTo>
                    <a:pt x="90473" y="0"/>
                  </a:moveTo>
                  <a:lnTo>
                    <a:pt x="75357" y="632"/>
                  </a:lnTo>
                  <a:lnTo>
                    <a:pt x="62116" y="6798"/>
                  </a:lnTo>
                  <a:lnTo>
                    <a:pt x="52154" y="17479"/>
                  </a:lnTo>
                  <a:lnTo>
                    <a:pt x="46873" y="31657"/>
                  </a:lnTo>
                  <a:lnTo>
                    <a:pt x="47505" y="46773"/>
                  </a:lnTo>
                  <a:lnTo>
                    <a:pt x="53671" y="60014"/>
                  </a:lnTo>
                  <a:lnTo>
                    <a:pt x="64352" y="69976"/>
                  </a:lnTo>
                  <a:lnTo>
                    <a:pt x="69423" y="71865"/>
                  </a:lnTo>
                  <a:lnTo>
                    <a:pt x="75093" y="36136"/>
                  </a:lnTo>
                  <a:lnTo>
                    <a:pt x="121818" y="36136"/>
                  </a:lnTo>
                  <a:lnTo>
                    <a:pt x="121498" y="28484"/>
                  </a:lnTo>
                  <a:lnTo>
                    <a:pt x="115332" y="15244"/>
                  </a:lnTo>
                  <a:lnTo>
                    <a:pt x="104651" y="5281"/>
                  </a:lnTo>
                  <a:lnTo>
                    <a:pt x="9047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" name="object 320"/>
          <p:cNvGrpSpPr/>
          <p:nvPr/>
        </p:nvGrpSpPr>
        <p:grpSpPr>
          <a:xfrm>
            <a:off x="420623" y="5967984"/>
            <a:ext cx="1645920" cy="1414780"/>
            <a:chOff x="420623" y="5967984"/>
            <a:chExt cx="1645920" cy="1414780"/>
          </a:xfrm>
        </p:grpSpPr>
        <p:pic>
          <p:nvPicPr>
            <p:cNvPr id="321" name="object 3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0623" y="5967984"/>
              <a:ext cx="734568" cy="356616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447476" y="5993194"/>
              <a:ext cx="628650" cy="253365"/>
            </a:xfrm>
            <a:custGeom>
              <a:avLst/>
              <a:gdLst/>
              <a:ahLst/>
              <a:cxnLst/>
              <a:rect l="l" t="t" r="r" b="b"/>
              <a:pathLst>
                <a:path w="628650" h="253364">
                  <a:moveTo>
                    <a:pt x="552823" y="212188"/>
                  </a:moveTo>
                  <a:lnTo>
                    <a:pt x="577483" y="251138"/>
                  </a:lnTo>
                  <a:lnTo>
                    <a:pt x="592467" y="253229"/>
                  </a:lnTo>
                  <a:lnTo>
                    <a:pt x="606600" y="249540"/>
                  </a:lnTo>
                  <a:lnTo>
                    <a:pt x="618317" y="240820"/>
                  </a:lnTo>
                  <a:lnTo>
                    <a:pt x="626058" y="227821"/>
                  </a:lnTo>
                  <a:lnTo>
                    <a:pt x="626566" y="224179"/>
                  </a:lnTo>
                  <a:lnTo>
                    <a:pt x="586955" y="224179"/>
                  </a:lnTo>
                  <a:lnTo>
                    <a:pt x="552823" y="212188"/>
                  </a:lnTo>
                  <a:close/>
                </a:path>
                <a:path w="628650" h="253364">
                  <a:moveTo>
                    <a:pt x="559137" y="194215"/>
                  </a:moveTo>
                  <a:lnTo>
                    <a:pt x="554165" y="202565"/>
                  </a:lnTo>
                  <a:lnTo>
                    <a:pt x="552823" y="212188"/>
                  </a:lnTo>
                  <a:lnTo>
                    <a:pt x="586955" y="224179"/>
                  </a:lnTo>
                  <a:lnTo>
                    <a:pt x="593269" y="206206"/>
                  </a:lnTo>
                  <a:lnTo>
                    <a:pt x="559137" y="194215"/>
                  </a:lnTo>
                  <a:close/>
                </a:path>
                <a:path w="628650" h="253364">
                  <a:moveTo>
                    <a:pt x="587756" y="177155"/>
                  </a:moveTo>
                  <a:lnTo>
                    <a:pt x="573623" y="180845"/>
                  </a:lnTo>
                  <a:lnTo>
                    <a:pt x="561906" y="189565"/>
                  </a:lnTo>
                  <a:lnTo>
                    <a:pt x="559137" y="194215"/>
                  </a:lnTo>
                  <a:lnTo>
                    <a:pt x="593269" y="206206"/>
                  </a:lnTo>
                  <a:lnTo>
                    <a:pt x="586955" y="224179"/>
                  </a:lnTo>
                  <a:lnTo>
                    <a:pt x="626566" y="224179"/>
                  </a:lnTo>
                  <a:lnTo>
                    <a:pt x="628149" y="212837"/>
                  </a:lnTo>
                  <a:lnTo>
                    <a:pt x="624459" y="198704"/>
                  </a:lnTo>
                  <a:lnTo>
                    <a:pt x="615740" y="186987"/>
                  </a:lnTo>
                  <a:lnTo>
                    <a:pt x="602740" y="179246"/>
                  </a:lnTo>
                  <a:lnTo>
                    <a:pt x="587756" y="177155"/>
                  </a:lnTo>
                  <a:close/>
                </a:path>
                <a:path w="628650" h="253364">
                  <a:moveTo>
                    <a:pt x="6314" y="0"/>
                  </a:moveTo>
                  <a:lnTo>
                    <a:pt x="0" y="17973"/>
                  </a:lnTo>
                  <a:lnTo>
                    <a:pt x="552823" y="212188"/>
                  </a:lnTo>
                  <a:lnTo>
                    <a:pt x="554165" y="202565"/>
                  </a:lnTo>
                  <a:lnTo>
                    <a:pt x="559137" y="194215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655" y="6556248"/>
              <a:ext cx="600456" cy="405383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701791" y="6583133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3" y="29565"/>
                  </a:moveTo>
                  <a:lnTo>
                    <a:pt x="454483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9" y="67951"/>
                  </a:lnTo>
                  <a:lnTo>
                    <a:pt x="448754" y="74540"/>
                  </a:lnTo>
                  <a:lnTo>
                    <a:pt x="463309" y="75760"/>
                  </a:lnTo>
                  <a:lnTo>
                    <a:pt x="477715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1"/>
                  </a:lnTo>
                  <a:lnTo>
                    <a:pt x="495683" y="29565"/>
                  </a:lnTo>
                  <a:close/>
                </a:path>
                <a:path w="497205" h="300354">
                  <a:moveTo>
                    <a:pt x="454483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3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9"/>
                  </a:lnTo>
                  <a:lnTo>
                    <a:pt x="422903" y="47213"/>
                  </a:lnTo>
                  <a:lnTo>
                    <a:pt x="454483" y="29565"/>
                  </a:lnTo>
                  <a:lnTo>
                    <a:pt x="495683" y="29565"/>
                  </a:lnTo>
                  <a:lnTo>
                    <a:pt x="492389" y="19295"/>
                  </a:lnTo>
                  <a:lnTo>
                    <a:pt x="482541" y="7809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9055" y="6976872"/>
              <a:ext cx="603504" cy="405383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855246" y="7003171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4" y="29565"/>
                  </a:moveTo>
                  <a:lnTo>
                    <a:pt x="454484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8" y="67950"/>
                  </a:lnTo>
                  <a:lnTo>
                    <a:pt x="448754" y="74539"/>
                  </a:lnTo>
                  <a:lnTo>
                    <a:pt x="463309" y="75759"/>
                  </a:lnTo>
                  <a:lnTo>
                    <a:pt x="477716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0"/>
                  </a:lnTo>
                  <a:lnTo>
                    <a:pt x="495684" y="29565"/>
                  </a:lnTo>
                  <a:close/>
                </a:path>
                <a:path w="497205" h="300354">
                  <a:moveTo>
                    <a:pt x="454484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4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8"/>
                  </a:lnTo>
                  <a:lnTo>
                    <a:pt x="422903" y="47213"/>
                  </a:lnTo>
                  <a:lnTo>
                    <a:pt x="454484" y="29565"/>
                  </a:lnTo>
                  <a:lnTo>
                    <a:pt x="495684" y="29565"/>
                  </a:lnTo>
                  <a:lnTo>
                    <a:pt x="492389" y="19294"/>
                  </a:lnTo>
                  <a:lnTo>
                    <a:pt x="482541" y="7808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2079" y="6001512"/>
              <a:ext cx="664463" cy="448055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426375" y="6026474"/>
              <a:ext cx="560070" cy="342900"/>
            </a:xfrm>
            <a:custGeom>
              <a:avLst/>
              <a:gdLst/>
              <a:ahLst/>
              <a:cxnLst/>
              <a:rect l="l" t="t" r="r" b="b"/>
              <a:pathLst>
                <a:path w="560069" h="342900">
                  <a:moveTo>
                    <a:pt x="73955" y="47559"/>
                  </a:moveTo>
                  <a:lnTo>
                    <a:pt x="70886" y="56778"/>
                  </a:lnTo>
                  <a:lnTo>
                    <a:pt x="64482" y="64085"/>
                  </a:lnTo>
                  <a:lnTo>
                    <a:pt x="550087" y="342428"/>
                  </a:lnTo>
                  <a:lnTo>
                    <a:pt x="559561" y="325900"/>
                  </a:lnTo>
                  <a:lnTo>
                    <a:pt x="73955" y="47559"/>
                  </a:lnTo>
                  <a:close/>
                </a:path>
                <a:path w="560069" h="342900">
                  <a:moveTo>
                    <a:pt x="42423" y="0"/>
                  </a:moveTo>
                  <a:lnTo>
                    <a:pt x="27856" y="1061"/>
                  </a:lnTo>
                  <a:lnTo>
                    <a:pt x="14749" y="7507"/>
                  </a:lnTo>
                  <a:lnTo>
                    <a:pt x="4777" y="18885"/>
                  </a:lnTo>
                  <a:lnTo>
                    <a:pt x="0" y="33241"/>
                  </a:lnTo>
                  <a:lnTo>
                    <a:pt x="1061" y="47808"/>
                  </a:lnTo>
                  <a:lnTo>
                    <a:pt x="7507" y="60914"/>
                  </a:lnTo>
                  <a:lnTo>
                    <a:pt x="18885" y="70886"/>
                  </a:lnTo>
                  <a:lnTo>
                    <a:pt x="33241" y="75664"/>
                  </a:lnTo>
                  <a:lnTo>
                    <a:pt x="47808" y="74602"/>
                  </a:lnTo>
                  <a:lnTo>
                    <a:pt x="60914" y="68156"/>
                  </a:lnTo>
                  <a:lnTo>
                    <a:pt x="64482" y="64085"/>
                  </a:lnTo>
                  <a:lnTo>
                    <a:pt x="33095" y="46095"/>
                  </a:lnTo>
                  <a:lnTo>
                    <a:pt x="42568" y="29568"/>
                  </a:lnTo>
                  <a:lnTo>
                    <a:pt x="74727" y="29568"/>
                  </a:lnTo>
                  <a:lnTo>
                    <a:pt x="74603" y="27856"/>
                  </a:lnTo>
                  <a:lnTo>
                    <a:pt x="68156" y="14749"/>
                  </a:lnTo>
                  <a:lnTo>
                    <a:pt x="56778" y="4777"/>
                  </a:lnTo>
                  <a:lnTo>
                    <a:pt x="42423" y="0"/>
                  </a:lnTo>
                  <a:close/>
                </a:path>
                <a:path w="560069" h="342900">
                  <a:moveTo>
                    <a:pt x="42568" y="29568"/>
                  </a:moveTo>
                  <a:lnTo>
                    <a:pt x="33095" y="46095"/>
                  </a:lnTo>
                  <a:lnTo>
                    <a:pt x="64482" y="64085"/>
                  </a:lnTo>
                  <a:lnTo>
                    <a:pt x="70886" y="56778"/>
                  </a:lnTo>
                  <a:lnTo>
                    <a:pt x="73955" y="47559"/>
                  </a:lnTo>
                  <a:lnTo>
                    <a:pt x="42568" y="29568"/>
                  </a:lnTo>
                  <a:close/>
                </a:path>
                <a:path w="560069" h="342900">
                  <a:moveTo>
                    <a:pt x="74727" y="29568"/>
                  </a:moveTo>
                  <a:lnTo>
                    <a:pt x="42568" y="29568"/>
                  </a:lnTo>
                  <a:lnTo>
                    <a:pt x="73955" y="47559"/>
                  </a:lnTo>
                  <a:lnTo>
                    <a:pt x="75664" y="42423"/>
                  </a:lnTo>
                  <a:lnTo>
                    <a:pt x="74727" y="29568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1100327" y="4757928"/>
            <a:ext cx="469900" cy="542925"/>
            <a:chOff x="1100327" y="4757928"/>
            <a:chExt cx="469900" cy="542925"/>
          </a:xfrm>
        </p:grpSpPr>
        <p:pic>
          <p:nvPicPr>
            <p:cNvPr id="330" name="object 3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00327" y="4757928"/>
              <a:ext cx="469391" cy="5425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124348" y="4782502"/>
              <a:ext cx="365125" cy="438784"/>
            </a:xfrm>
            <a:custGeom>
              <a:avLst/>
              <a:gdLst/>
              <a:ahLst/>
              <a:cxnLst/>
              <a:rect l="l" t="t" r="r" b="b"/>
              <a:pathLst>
                <a:path w="365125" h="438785">
                  <a:moveTo>
                    <a:pt x="296949" y="378316"/>
                  </a:moveTo>
                  <a:lnTo>
                    <a:pt x="293502" y="382489"/>
                  </a:lnTo>
                  <a:lnTo>
                    <a:pt x="289236" y="396459"/>
                  </a:lnTo>
                  <a:lnTo>
                    <a:pt x="290519" y="411008"/>
                  </a:lnTo>
                  <a:lnTo>
                    <a:pt x="297531" y="424414"/>
                  </a:lnTo>
                  <a:lnTo>
                    <a:pt x="309196" y="434050"/>
                  </a:lnTo>
                  <a:lnTo>
                    <a:pt x="323165" y="438316"/>
                  </a:lnTo>
                  <a:lnTo>
                    <a:pt x="337714" y="437032"/>
                  </a:lnTo>
                  <a:lnTo>
                    <a:pt x="351120" y="430019"/>
                  </a:lnTo>
                  <a:lnTo>
                    <a:pt x="360756" y="418355"/>
                  </a:lnTo>
                  <a:lnTo>
                    <a:pt x="364400" y="406420"/>
                  </a:lnTo>
                  <a:lnTo>
                    <a:pt x="319730" y="406420"/>
                  </a:lnTo>
                  <a:lnTo>
                    <a:pt x="296949" y="378316"/>
                  </a:lnTo>
                  <a:close/>
                </a:path>
                <a:path w="365125" h="438785">
                  <a:moveTo>
                    <a:pt x="311746" y="366321"/>
                  </a:moveTo>
                  <a:lnTo>
                    <a:pt x="303137" y="370824"/>
                  </a:lnTo>
                  <a:lnTo>
                    <a:pt x="296949" y="378316"/>
                  </a:lnTo>
                  <a:lnTo>
                    <a:pt x="319730" y="406420"/>
                  </a:lnTo>
                  <a:lnTo>
                    <a:pt x="334528" y="394425"/>
                  </a:lnTo>
                  <a:lnTo>
                    <a:pt x="311746" y="366321"/>
                  </a:lnTo>
                  <a:close/>
                </a:path>
                <a:path w="365125" h="438785">
                  <a:moveTo>
                    <a:pt x="331093" y="362529"/>
                  </a:moveTo>
                  <a:lnTo>
                    <a:pt x="316543" y="363812"/>
                  </a:lnTo>
                  <a:lnTo>
                    <a:pt x="311746" y="366321"/>
                  </a:lnTo>
                  <a:lnTo>
                    <a:pt x="334528" y="394425"/>
                  </a:lnTo>
                  <a:lnTo>
                    <a:pt x="319730" y="406420"/>
                  </a:lnTo>
                  <a:lnTo>
                    <a:pt x="364400" y="406420"/>
                  </a:lnTo>
                  <a:lnTo>
                    <a:pt x="365022" y="404386"/>
                  </a:lnTo>
                  <a:lnTo>
                    <a:pt x="363739" y="389836"/>
                  </a:lnTo>
                  <a:lnTo>
                    <a:pt x="356726" y="376430"/>
                  </a:lnTo>
                  <a:lnTo>
                    <a:pt x="345062" y="366795"/>
                  </a:lnTo>
                  <a:lnTo>
                    <a:pt x="331093" y="362529"/>
                  </a:lnTo>
                  <a:close/>
                </a:path>
                <a:path w="365125" h="438785">
                  <a:moveTo>
                    <a:pt x="14798" y="0"/>
                  </a:moveTo>
                  <a:lnTo>
                    <a:pt x="0" y="11988"/>
                  </a:lnTo>
                  <a:lnTo>
                    <a:pt x="296949" y="378316"/>
                  </a:lnTo>
                  <a:lnTo>
                    <a:pt x="303137" y="370824"/>
                  </a:lnTo>
                  <a:lnTo>
                    <a:pt x="311746" y="366321"/>
                  </a:lnTo>
                  <a:lnTo>
                    <a:pt x="1479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2" name="object 332"/>
          <p:cNvGrpSpPr/>
          <p:nvPr/>
        </p:nvGrpSpPr>
        <p:grpSpPr>
          <a:xfrm>
            <a:off x="2157983" y="4593335"/>
            <a:ext cx="180340" cy="487680"/>
            <a:chOff x="2157983" y="4593335"/>
            <a:chExt cx="180340" cy="487680"/>
          </a:xfrm>
        </p:grpSpPr>
        <p:pic>
          <p:nvPicPr>
            <p:cNvPr id="333" name="object 3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57983" y="4593335"/>
              <a:ext cx="179831" cy="487679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182180" y="4617758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41"/>
                  </a:moveTo>
                  <a:lnTo>
                    <a:pt x="23269" y="309812"/>
                  </a:lnTo>
                  <a:lnTo>
                    <a:pt x="11159" y="317976"/>
                  </a:lnTo>
                  <a:lnTo>
                    <a:pt x="2994" y="330085"/>
                  </a:lnTo>
                  <a:lnTo>
                    <a:pt x="0" y="344915"/>
                  </a:lnTo>
                  <a:lnTo>
                    <a:pt x="2994" y="359745"/>
                  </a:lnTo>
                  <a:lnTo>
                    <a:pt x="11159" y="371855"/>
                  </a:lnTo>
                  <a:lnTo>
                    <a:pt x="23269" y="380020"/>
                  </a:lnTo>
                  <a:lnTo>
                    <a:pt x="38100" y="383014"/>
                  </a:lnTo>
                  <a:lnTo>
                    <a:pt x="52930" y="380020"/>
                  </a:lnTo>
                  <a:lnTo>
                    <a:pt x="65040" y="371855"/>
                  </a:lnTo>
                  <a:lnTo>
                    <a:pt x="73205" y="359744"/>
                  </a:lnTo>
                  <a:lnTo>
                    <a:pt x="76199" y="344915"/>
                  </a:lnTo>
                  <a:lnTo>
                    <a:pt x="28575" y="344915"/>
                  </a:lnTo>
                  <a:lnTo>
                    <a:pt x="28574" y="308741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4" y="308741"/>
                  </a:lnTo>
                  <a:lnTo>
                    <a:pt x="28575" y="344915"/>
                  </a:lnTo>
                  <a:lnTo>
                    <a:pt x="47625" y="344914"/>
                  </a:lnTo>
                  <a:lnTo>
                    <a:pt x="47624" y="308741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4" y="308741"/>
                  </a:moveTo>
                  <a:lnTo>
                    <a:pt x="47625" y="344914"/>
                  </a:lnTo>
                  <a:lnTo>
                    <a:pt x="28575" y="344915"/>
                  </a:lnTo>
                  <a:lnTo>
                    <a:pt x="76200" y="344914"/>
                  </a:lnTo>
                  <a:lnTo>
                    <a:pt x="73205" y="330085"/>
                  </a:lnTo>
                  <a:lnTo>
                    <a:pt x="65040" y="317976"/>
                  </a:lnTo>
                  <a:lnTo>
                    <a:pt x="52929" y="309812"/>
                  </a:lnTo>
                  <a:lnTo>
                    <a:pt x="47624" y="308741"/>
                  </a:lnTo>
                  <a:close/>
                </a:path>
                <a:path w="76200" h="383539">
                  <a:moveTo>
                    <a:pt x="47624" y="306819"/>
                  </a:moveTo>
                  <a:lnTo>
                    <a:pt x="38100" y="306819"/>
                  </a:lnTo>
                  <a:lnTo>
                    <a:pt x="47624" y="308741"/>
                  </a:lnTo>
                  <a:lnTo>
                    <a:pt x="47624" y="306819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41"/>
                  </a:lnTo>
                  <a:lnTo>
                    <a:pt x="38100" y="306819"/>
                  </a:lnTo>
                  <a:lnTo>
                    <a:pt x="47624" y="306819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2855976" y="5236464"/>
            <a:ext cx="226060" cy="311150"/>
            <a:chOff x="2855976" y="5236464"/>
            <a:chExt cx="226060" cy="311150"/>
          </a:xfrm>
        </p:grpSpPr>
        <p:pic>
          <p:nvPicPr>
            <p:cNvPr id="336" name="object 3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55976" y="5236464"/>
              <a:ext cx="225551" cy="310896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882780" y="5262399"/>
              <a:ext cx="118878" cy="205971"/>
            </a:xfrm>
            <a:prstGeom prst="rect">
              <a:avLst/>
            </a:prstGeom>
          </p:spPr>
        </p:pic>
      </p:grpSp>
      <p:sp>
        <p:nvSpPr>
          <p:cNvPr id="338" name="object 338"/>
          <p:cNvSpPr txBox="1"/>
          <p:nvPr/>
        </p:nvSpPr>
        <p:spPr>
          <a:xfrm>
            <a:off x="3292523" y="4119371"/>
            <a:ext cx="76263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life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easier?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9" name="object 339"/>
          <p:cNvGrpSpPr/>
          <p:nvPr/>
        </p:nvGrpSpPr>
        <p:grpSpPr>
          <a:xfrm>
            <a:off x="3675888" y="4535423"/>
            <a:ext cx="180340" cy="487680"/>
            <a:chOff x="3675888" y="4535423"/>
            <a:chExt cx="180340" cy="487680"/>
          </a:xfrm>
        </p:grpSpPr>
        <p:pic>
          <p:nvPicPr>
            <p:cNvPr id="340" name="object 3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75888" y="4535423"/>
              <a:ext cx="179832" cy="487680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3700739" y="4559960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5" y="308742"/>
                  </a:moveTo>
                  <a:lnTo>
                    <a:pt x="23270" y="309813"/>
                  </a:lnTo>
                  <a:lnTo>
                    <a:pt x="11159" y="317977"/>
                  </a:lnTo>
                  <a:lnTo>
                    <a:pt x="2994" y="330088"/>
                  </a:lnTo>
                  <a:lnTo>
                    <a:pt x="0" y="344919"/>
                  </a:lnTo>
                  <a:lnTo>
                    <a:pt x="2994" y="359744"/>
                  </a:lnTo>
                  <a:lnTo>
                    <a:pt x="11159" y="371853"/>
                  </a:lnTo>
                  <a:lnTo>
                    <a:pt x="23270" y="380019"/>
                  </a:lnTo>
                  <a:lnTo>
                    <a:pt x="38100" y="383014"/>
                  </a:lnTo>
                  <a:lnTo>
                    <a:pt x="52930" y="380018"/>
                  </a:lnTo>
                  <a:lnTo>
                    <a:pt x="65040" y="371852"/>
                  </a:lnTo>
                  <a:lnTo>
                    <a:pt x="73205" y="359743"/>
                  </a:lnTo>
                  <a:lnTo>
                    <a:pt x="76200" y="344919"/>
                  </a:lnTo>
                  <a:lnTo>
                    <a:pt x="28575" y="344919"/>
                  </a:lnTo>
                  <a:lnTo>
                    <a:pt x="28575" y="308742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5" y="308742"/>
                  </a:lnTo>
                  <a:lnTo>
                    <a:pt x="28575" y="344919"/>
                  </a:lnTo>
                  <a:lnTo>
                    <a:pt x="47625" y="344919"/>
                  </a:lnTo>
                  <a:lnTo>
                    <a:pt x="47625" y="308742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5" y="308742"/>
                  </a:moveTo>
                  <a:lnTo>
                    <a:pt x="47625" y="344919"/>
                  </a:lnTo>
                  <a:lnTo>
                    <a:pt x="76200" y="344919"/>
                  </a:lnTo>
                  <a:lnTo>
                    <a:pt x="73205" y="330088"/>
                  </a:lnTo>
                  <a:lnTo>
                    <a:pt x="65040" y="317977"/>
                  </a:lnTo>
                  <a:lnTo>
                    <a:pt x="52930" y="309813"/>
                  </a:lnTo>
                  <a:lnTo>
                    <a:pt x="47625" y="308742"/>
                  </a:lnTo>
                  <a:close/>
                </a:path>
                <a:path w="76200" h="383539">
                  <a:moveTo>
                    <a:pt x="47625" y="0"/>
                  </a:moveTo>
                  <a:lnTo>
                    <a:pt x="28575" y="0"/>
                  </a:lnTo>
                  <a:lnTo>
                    <a:pt x="28575" y="308742"/>
                  </a:lnTo>
                  <a:lnTo>
                    <a:pt x="38100" y="306819"/>
                  </a:lnTo>
                  <a:lnTo>
                    <a:pt x="47625" y="306819"/>
                  </a:lnTo>
                  <a:lnTo>
                    <a:pt x="47625" y="0"/>
                  </a:lnTo>
                  <a:close/>
                </a:path>
                <a:path w="76200" h="383539">
                  <a:moveTo>
                    <a:pt x="47625" y="306819"/>
                  </a:moveTo>
                  <a:lnTo>
                    <a:pt x="38100" y="306819"/>
                  </a:lnTo>
                  <a:lnTo>
                    <a:pt x="47625" y="308742"/>
                  </a:lnTo>
                  <a:lnTo>
                    <a:pt x="47625" y="30681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 txBox="1"/>
          <p:nvPr/>
        </p:nvSpPr>
        <p:spPr>
          <a:xfrm>
            <a:off x="4540840" y="4183380"/>
            <a:ext cx="86550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108861" y="5460491"/>
            <a:ext cx="8191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equation?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693552" y="4000500"/>
            <a:ext cx="839469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id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reflection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refraction?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147529" y="5509259"/>
            <a:ext cx="131572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seismic</a:t>
            </a:r>
            <a:r>
              <a:rPr sz="800" spc="-10" dirty="0">
                <a:latin typeface="Calibri"/>
                <a:cs typeface="Calibri"/>
              </a:rPr>
              <a:t> 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find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structure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774608" y="4085842"/>
            <a:ext cx="81915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spectrum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communications?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852105" y="5515355"/>
            <a:ext cx="6280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lenses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7869639" y="5497067"/>
            <a:ext cx="6350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phone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screens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9" name="object 349"/>
          <p:cNvGrpSpPr/>
          <p:nvPr/>
        </p:nvGrpSpPr>
        <p:grpSpPr>
          <a:xfrm>
            <a:off x="4319015" y="4556759"/>
            <a:ext cx="1725295" cy="993775"/>
            <a:chOff x="4319015" y="4556759"/>
            <a:chExt cx="1725295" cy="993775"/>
          </a:xfrm>
        </p:grpSpPr>
        <p:pic>
          <p:nvPicPr>
            <p:cNvPr id="350" name="object 35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11623" y="4556759"/>
              <a:ext cx="249936" cy="463296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4638465" y="4581943"/>
              <a:ext cx="143510" cy="357505"/>
            </a:xfrm>
            <a:custGeom>
              <a:avLst/>
              <a:gdLst/>
              <a:ahLst/>
              <a:cxnLst/>
              <a:rect l="l" t="t" r="r" b="b"/>
              <a:pathLst>
                <a:path w="143510" h="357504">
                  <a:moveTo>
                    <a:pt x="85643" y="287562"/>
                  </a:moveTo>
                  <a:lnTo>
                    <a:pt x="80877" y="290127"/>
                  </a:lnTo>
                  <a:lnTo>
                    <a:pt x="71662" y="301459"/>
                  </a:lnTo>
                  <a:lnTo>
                    <a:pt x="67368" y="315420"/>
                  </a:lnTo>
                  <a:lnTo>
                    <a:pt x="68812" y="330479"/>
                  </a:lnTo>
                  <a:lnTo>
                    <a:pt x="75986" y="343803"/>
                  </a:lnTo>
                  <a:lnTo>
                    <a:pt x="87318" y="353019"/>
                  </a:lnTo>
                  <a:lnTo>
                    <a:pt x="101278" y="357311"/>
                  </a:lnTo>
                  <a:lnTo>
                    <a:pt x="116339" y="355866"/>
                  </a:lnTo>
                  <a:lnTo>
                    <a:pt x="129659" y="348694"/>
                  </a:lnTo>
                  <a:lnTo>
                    <a:pt x="138875" y="337362"/>
                  </a:lnTo>
                  <a:lnTo>
                    <a:pt x="143169" y="323401"/>
                  </a:lnTo>
                  <a:lnTo>
                    <a:pt x="143051" y="322173"/>
                  </a:lnTo>
                  <a:lnTo>
                    <a:pt x="96154" y="322173"/>
                  </a:lnTo>
                  <a:lnTo>
                    <a:pt x="85643" y="287562"/>
                  </a:lnTo>
                  <a:close/>
                </a:path>
                <a:path w="143510" h="357504">
                  <a:moveTo>
                    <a:pt x="103868" y="282026"/>
                  </a:moveTo>
                  <a:lnTo>
                    <a:pt x="94198" y="282956"/>
                  </a:lnTo>
                  <a:lnTo>
                    <a:pt x="85643" y="287562"/>
                  </a:lnTo>
                  <a:lnTo>
                    <a:pt x="96154" y="322173"/>
                  </a:lnTo>
                  <a:lnTo>
                    <a:pt x="114382" y="316649"/>
                  </a:lnTo>
                  <a:lnTo>
                    <a:pt x="103868" y="282026"/>
                  </a:lnTo>
                  <a:close/>
                </a:path>
                <a:path w="143510" h="357504">
                  <a:moveTo>
                    <a:pt x="109258" y="281507"/>
                  </a:moveTo>
                  <a:lnTo>
                    <a:pt x="103868" y="282026"/>
                  </a:lnTo>
                  <a:lnTo>
                    <a:pt x="114382" y="316649"/>
                  </a:lnTo>
                  <a:lnTo>
                    <a:pt x="96154" y="322173"/>
                  </a:lnTo>
                  <a:lnTo>
                    <a:pt x="143051" y="322173"/>
                  </a:lnTo>
                  <a:lnTo>
                    <a:pt x="141724" y="308343"/>
                  </a:lnTo>
                  <a:lnTo>
                    <a:pt x="134550" y="295018"/>
                  </a:lnTo>
                  <a:lnTo>
                    <a:pt x="123218" y="285800"/>
                  </a:lnTo>
                  <a:lnTo>
                    <a:pt x="109258" y="281507"/>
                  </a:lnTo>
                  <a:close/>
                </a:path>
                <a:path w="143510" h="357504">
                  <a:moveTo>
                    <a:pt x="18228" y="0"/>
                  </a:moveTo>
                  <a:lnTo>
                    <a:pt x="0" y="5537"/>
                  </a:lnTo>
                  <a:lnTo>
                    <a:pt x="85643" y="287562"/>
                  </a:lnTo>
                  <a:lnTo>
                    <a:pt x="94198" y="282956"/>
                  </a:lnTo>
                  <a:lnTo>
                    <a:pt x="103868" y="282026"/>
                  </a:lnTo>
                  <a:lnTo>
                    <a:pt x="1822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19015" y="5157215"/>
              <a:ext cx="560832" cy="38709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4343464" y="5182379"/>
              <a:ext cx="457834" cy="281305"/>
            </a:xfrm>
            <a:custGeom>
              <a:avLst/>
              <a:gdLst/>
              <a:ahLst/>
              <a:cxnLst/>
              <a:rect l="l" t="t" r="r" b="b"/>
              <a:pathLst>
                <a:path w="457835" h="281304">
                  <a:moveTo>
                    <a:pt x="383586" y="47397"/>
                  </a:moveTo>
                  <a:lnTo>
                    <a:pt x="0" y="264673"/>
                  </a:lnTo>
                  <a:lnTo>
                    <a:pt x="9389" y="281249"/>
                  </a:lnTo>
                  <a:lnTo>
                    <a:pt x="392976" y="63973"/>
                  </a:lnTo>
                  <a:lnTo>
                    <a:pt x="386608" y="56633"/>
                  </a:lnTo>
                  <a:lnTo>
                    <a:pt x="383586" y="47397"/>
                  </a:lnTo>
                  <a:close/>
                </a:path>
                <a:path w="457835" h="281304">
                  <a:moveTo>
                    <a:pt x="456341" y="29566"/>
                  </a:moveTo>
                  <a:lnTo>
                    <a:pt x="415065" y="29566"/>
                  </a:lnTo>
                  <a:lnTo>
                    <a:pt x="424454" y="46142"/>
                  </a:lnTo>
                  <a:lnTo>
                    <a:pt x="392976" y="63973"/>
                  </a:lnTo>
                  <a:lnTo>
                    <a:pt x="396522" y="68061"/>
                  </a:lnTo>
                  <a:lnTo>
                    <a:pt x="409595" y="74574"/>
                  </a:lnTo>
                  <a:lnTo>
                    <a:pt x="424157" y="75710"/>
                  </a:lnTo>
                  <a:lnTo>
                    <a:pt x="438537" y="71006"/>
                  </a:lnTo>
                  <a:lnTo>
                    <a:pt x="449965" y="61092"/>
                  </a:lnTo>
                  <a:lnTo>
                    <a:pt x="456478" y="48018"/>
                  </a:lnTo>
                  <a:lnTo>
                    <a:pt x="457614" y="33456"/>
                  </a:lnTo>
                  <a:lnTo>
                    <a:pt x="456341" y="29566"/>
                  </a:lnTo>
                  <a:close/>
                </a:path>
                <a:path w="457835" h="281304">
                  <a:moveTo>
                    <a:pt x="415065" y="29566"/>
                  </a:moveTo>
                  <a:lnTo>
                    <a:pt x="383586" y="47397"/>
                  </a:lnTo>
                  <a:lnTo>
                    <a:pt x="386608" y="56633"/>
                  </a:lnTo>
                  <a:lnTo>
                    <a:pt x="392976" y="63973"/>
                  </a:lnTo>
                  <a:lnTo>
                    <a:pt x="424454" y="46142"/>
                  </a:lnTo>
                  <a:lnTo>
                    <a:pt x="415065" y="29566"/>
                  </a:lnTo>
                  <a:close/>
                </a:path>
                <a:path w="457835" h="281304">
                  <a:moveTo>
                    <a:pt x="415360" y="0"/>
                  </a:moveTo>
                  <a:lnTo>
                    <a:pt x="400980" y="4704"/>
                  </a:lnTo>
                  <a:lnTo>
                    <a:pt x="389552" y="14618"/>
                  </a:lnTo>
                  <a:lnTo>
                    <a:pt x="383039" y="27691"/>
                  </a:lnTo>
                  <a:lnTo>
                    <a:pt x="381904" y="42253"/>
                  </a:lnTo>
                  <a:lnTo>
                    <a:pt x="383586" y="47397"/>
                  </a:lnTo>
                  <a:lnTo>
                    <a:pt x="415065" y="29566"/>
                  </a:lnTo>
                  <a:lnTo>
                    <a:pt x="456341" y="29566"/>
                  </a:lnTo>
                  <a:lnTo>
                    <a:pt x="452909" y="19076"/>
                  </a:lnTo>
                  <a:lnTo>
                    <a:pt x="442995" y="7648"/>
                  </a:lnTo>
                  <a:lnTo>
                    <a:pt x="429922" y="1135"/>
                  </a:lnTo>
                  <a:lnTo>
                    <a:pt x="41536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623559" y="4565903"/>
              <a:ext cx="356615" cy="441960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5648628" y="4589805"/>
              <a:ext cx="254000" cy="339090"/>
            </a:xfrm>
            <a:custGeom>
              <a:avLst/>
              <a:gdLst/>
              <a:ahLst/>
              <a:cxnLst/>
              <a:rect l="l" t="t" r="r" b="b"/>
              <a:pathLst>
                <a:path w="254000" h="339089">
                  <a:moveTo>
                    <a:pt x="31002" y="263901"/>
                  </a:moveTo>
                  <a:lnTo>
                    <a:pt x="17355" y="269108"/>
                  </a:lnTo>
                  <a:lnTo>
                    <a:pt x="6374" y="279514"/>
                  </a:lnTo>
                  <a:lnTo>
                    <a:pt x="290" y="293366"/>
                  </a:lnTo>
                  <a:lnTo>
                    <a:pt x="0" y="307971"/>
                  </a:lnTo>
                  <a:lnTo>
                    <a:pt x="5206" y="321619"/>
                  </a:lnTo>
                  <a:lnTo>
                    <a:pt x="15613" y="332600"/>
                  </a:lnTo>
                  <a:lnTo>
                    <a:pt x="29465" y="338683"/>
                  </a:lnTo>
                  <a:lnTo>
                    <a:pt x="44068" y="338974"/>
                  </a:lnTo>
                  <a:lnTo>
                    <a:pt x="57715" y="333766"/>
                  </a:lnTo>
                  <a:lnTo>
                    <a:pt x="68696" y="323354"/>
                  </a:lnTo>
                  <a:lnTo>
                    <a:pt x="74780" y="309504"/>
                  </a:lnTo>
                  <a:lnTo>
                    <a:pt x="74832" y="306920"/>
                  </a:lnTo>
                  <a:lnTo>
                    <a:pt x="45326" y="306920"/>
                  </a:lnTo>
                  <a:lnTo>
                    <a:pt x="29744" y="295960"/>
                  </a:lnTo>
                  <a:lnTo>
                    <a:pt x="50561" y="266371"/>
                  </a:lnTo>
                  <a:lnTo>
                    <a:pt x="45605" y="264192"/>
                  </a:lnTo>
                  <a:lnTo>
                    <a:pt x="31002" y="263901"/>
                  </a:lnTo>
                  <a:close/>
                </a:path>
                <a:path w="254000" h="339089">
                  <a:moveTo>
                    <a:pt x="50561" y="266371"/>
                  </a:moveTo>
                  <a:lnTo>
                    <a:pt x="29744" y="295960"/>
                  </a:lnTo>
                  <a:lnTo>
                    <a:pt x="45326" y="306920"/>
                  </a:lnTo>
                  <a:lnTo>
                    <a:pt x="66141" y="277332"/>
                  </a:lnTo>
                  <a:lnTo>
                    <a:pt x="59457" y="270281"/>
                  </a:lnTo>
                  <a:lnTo>
                    <a:pt x="50561" y="266371"/>
                  </a:lnTo>
                  <a:close/>
                </a:path>
                <a:path w="254000" h="339089">
                  <a:moveTo>
                    <a:pt x="66141" y="277332"/>
                  </a:moveTo>
                  <a:lnTo>
                    <a:pt x="45326" y="306920"/>
                  </a:lnTo>
                  <a:lnTo>
                    <a:pt x="74832" y="306920"/>
                  </a:lnTo>
                  <a:lnTo>
                    <a:pt x="75070" y="294903"/>
                  </a:lnTo>
                  <a:lnTo>
                    <a:pt x="69864" y="281260"/>
                  </a:lnTo>
                  <a:lnTo>
                    <a:pt x="66141" y="277332"/>
                  </a:lnTo>
                  <a:close/>
                </a:path>
                <a:path w="254000" h="339089">
                  <a:moveTo>
                    <a:pt x="237954" y="0"/>
                  </a:moveTo>
                  <a:lnTo>
                    <a:pt x="50561" y="266371"/>
                  </a:lnTo>
                  <a:lnTo>
                    <a:pt x="59457" y="270281"/>
                  </a:lnTo>
                  <a:lnTo>
                    <a:pt x="66141" y="277332"/>
                  </a:lnTo>
                  <a:lnTo>
                    <a:pt x="253535" y="10960"/>
                  </a:lnTo>
                  <a:lnTo>
                    <a:pt x="23795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57087" y="5199887"/>
              <a:ext cx="387096" cy="35052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5682708" y="5224322"/>
              <a:ext cx="283210" cy="247015"/>
            </a:xfrm>
            <a:custGeom>
              <a:avLst/>
              <a:gdLst/>
              <a:ahLst/>
              <a:cxnLst/>
              <a:rect l="l" t="t" r="r" b="b"/>
              <a:pathLst>
                <a:path w="283210" h="247014">
                  <a:moveTo>
                    <a:pt x="71753" y="54020"/>
                  </a:moveTo>
                  <a:lnTo>
                    <a:pt x="67079" y="62539"/>
                  </a:lnTo>
                  <a:lnTo>
                    <a:pt x="59466" y="68577"/>
                  </a:lnTo>
                  <a:lnTo>
                    <a:pt x="270471" y="246678"/>
                  </a:lnTo>
                  <a:lnTo>
                    <a:pt x="282759" y="232122"/>
                  </a:lnTo>
                  <a:lnTo>
                    <a:pt x="71753" y="54020"/>
                  </a:lnTo>
                  <a:close/>
                </a:path>
                <a:path w="283210" h="247014">
                  <a:moveTo>
                    <a:pt x="34754" y="0"/>
                  </a:moveTo>
                  <a:lnTo>
                    <a:pt x="20703" y="3987"/>
                  </a:lnTo>
                  <a:lnTo>
                    <a:pt x="8849" y="13390"/>
                  </a:lnTo>
                  <a:lnTo>
                    <a:pt x="1572" y="26653"/>
                  </a:lnTo>
                  <a:lnTo>
                    <a:pt x="0" y="41174"/>
                  </a:lnTo>
                  <a:lnTo>
                    <a:pt x="3987" y="55225"/>
                  </a:lnTo>
                  <a:lnTo>
                    <a:pt x="13390" y="67079"/>
                  </a:lnTo>
                  <a:lnTo>
                    <a:pt x="26653" y="74357"/>
                  </a:lnTo>
                  <a:lnTo>
                    <a:pt x="41174" y="75929"/>
                  </a:lnTo>
                  <a:lnTo>
                    <a:pt x="55225" y="71941"/>
                  </a:lnTo>
                  <a:lnTo>
                    <a:pt x="59466" y="68577"/>
                  </a:lnTo>
                  <a:lnTo>
                    <a:pt x="31820" y="45242"/>
                  </a:lnTo>
                  <a:lnTo>
                    <a:pt x="44107" y="30686"/>
                  </a:lnTo>
                  <a:lnTo>
                    <a:pt x="74774" y="30686"/>
                  </a:lnTo>
                  <a:lnTo>
                    <a:pt x="71940" y="20703"/>
                  </a:lnTo>
                  <a:lnTo>
                    <a:pt x="62539" y="8849"/>
                  </a:lnTo>
                  <a:lnTo>
                    <a:pt x="49275" y="1572"/>
                  </a:lnTo>
                  <a:lnTo>
                    <a:pt x="34754" y="0"/>
                  </a:lnTo>
                  <a:close/>
                </a:path>
                <a:path w="283210" h="247014">
                  <a:moveTo>
                    <a:pt x="44107" y="30686"/>
                  </a:moveTo>
                  <a:lnTo>
                    <a:pt x="31820" y="45242"/>
                  </a:lnTo>
                  <a:lnTo>
                    <a:pt x="59466" y="68577"/>
                  </a:lnTo>
                  <a:lnTo>
                    <a:pt x="67079" y="62539"/>
                  </a:lnTo>
                  <a:lnTo>
                    <a:pt x="71753" y="54020"/>
                  </a:lnTo>
                  <a:lnTo>
                    <a:pt x="44107" y="30686"/>
                  </a:lnTo>
                  <a:close/>
                </a:path>
                <a:path w="283210" h="247014">
                  <a:moveTo>
                    <a:pt x="74774" y="30686"/>
                  </a:moveTo>
                  <a:lnTo>
                    <a:pt x="44107" y="30686"/>
                  </a:lnTo>
                  <a:lnTo>
                    <a:pt x="71753" y="54020"/>
                  </a:lnTo>
                  <a:lnTo>
                    <a:pt x="74356" y="49275"/>
                  </a:lnTo>
                  <a:lnTo>
                    <a:pt x="75928" y="34754"/>
                  </a:lnTo>
                  <a:lnTo>
                    <a:pt x="74774" y="30686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8" name="object 358"/>
          <p:cNvGrpSpPr/>
          <p:nvPr/>
        </p:nvGrpSpPr>
        <p:grpSpPr>
          <a:xfrm>
            <a:off x="6958583" y="4504944"/>
            <a:ext cx="1158240" cy="1079500"/>
            <a:chOff x="6958583" y="4504944"/>
            <a:chExt cx="1158240" cy="1079500"/>
          </a:xfrm>
        </p:grpSpPr>
        <p:pic>
          <p:nvPicPr>
            <p:cNvPr id="359" name="object 35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58583" y="4504944"/>
              <a:ext cx="182879" cy="487679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6985202" y="4531207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29"/>
                  </a:moveTo>
                  <a:lnTo>
                    <a:pt x="23269" y="309800"/>
                  </a:lnTo>
                  <a:lnTo>
                    <a:pt x="11159" y="317965"/>
                  </a:lnTo>
                  <a:lnTo>
                    <a:pt x="2994" y="330075"/>
                  </a:lnTo>
                  <a:lnTo>
                    <a:pt x="0" y="344906"/>
                  </a:lnTo>
                  <a:lnTo>
                    <a:pt x="2994" y="359737"/>
                  </a:lnTo>
                  <a:lnTo>
                    <a:pt x="11159" y="371848"/>
                  </a:lnTo>
                  <a:lnTo>
                    <a:pt x="23269" y="380012"/>
                  </a:lnTo>
                  <a:lnTo>
                    <a:pt x="38100" y="383006"/>
                  </a:lnTo>
                  <a:lnTo>
                    <a:pt x="52929" y="380012"/>
                  </a:lnTo>
                  <a:lnTo>
                    <a:pt x="65040" y="371848"/>
                  </a:lnTo>
                  <a:lnTo>
                    <a:pt x="73205" y="359737"/>
                  </a:lnTo>
                  <a:lnTo>
                    <a:pt x="76200" y="344906"/>
                  </a:lnTo>
                  <a:lnTo>
                    <a:pt x="28575" y="344906"/>
                  </a:lnTo>
                  <a:lnTo>
                    <a:pt x="28574" y="308729"/>
                  </a:lnTo>
                  <a:close/>
                </a:path>
                <a:path w="76200" h="383539">
                  <a:moveTo>
                    <a:pt x="38100" y="306806"/>
                  </a:moveTo>
                  <a:lnTo>
                    <a:pt x="28574" y="308729"/>
                  </a:lnTo>
                  <a:lnTo>
                    <a:pt x="28575" y="344906"/>
                  </a:lnTo>
                  <a:lnTo>
                    <a:pt x="47625" y="344906"/>
                  </a:lnTo>
                  <a:lnTo>
                    <a:pt x="47624" y="308729"/>
                  </a:lnTo>
                  <a:lnTo>
                    <a:pt x="38100" y="306806"/>
                  </a:lnTo>
                  <a:close/>
                </a:path>
                <a:path w="76200" h="383539">
                  <a:moveTo>
                    <a:pt x="47624" y="308729"/>
                  </a:moveTo>
                  <a:lnTo>
                    <a:pt x="47625" y="344906"/>
                  </a:lnTo>
                  <a:lnTo>
                    <a:pt x="76200" y="344906"/>
                  </a:lnTo>
                  <a:lnTo>
                    <a:pt x="73205" y="330075"/>
                  </a:lnTo>
                  <a:lnTo>
                    <a:pt x="65040" y="317965"/>
                  </a:lnTo>
                  <a:lnTo>
                    <a:pt x="52929" y="309800"/>
                  </a:lnTo>
                  <a:lnTo>
                    <a:pt x="47624" y="308729"/>
                  </a:lnTo>
                  <a:close/>
                </a:path>
                <a:path w="76200" h="383539">
                  <a:moveTo>
                    <a:pt x="47624" y="306806"/>
                  </a:moveTo>
                  <a:lnTo>
                    <a:pt x="38100" y="306806"/>
                  </a:lnTo>
                  <a:lnTo>
                    <a:pt x="47624" y="308729"/>
                  </a:lnTo>
                  <a:lnTo>
                    <a:pt x="47624" y="306806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29"/>
                  </a:lnTo>
                  <a:lnTo>
                    <a:pt x="38100" y="306806"/>
                  </a:lnTo>
                  <a:lnTo>
                    <a:pt x="47624" y="306806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54239" y="5205984"/>
              <a:ext cx="234696" cy="377951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7278105" y="5231347"/>
              <a:ext cx="132715" cy="273685"/>
            </a:xfrm>
            <a:custGeom>
              <a:avLst/>
              <a:gdLst/>
              <a:ahLst/>
              <a:cxnLst/>
              <a:rect l="l" t="t" r="r" b="b"/>
              <a:pathLst>
                <a:path w="132715" h="273685">
                  <a:moveTo>
                    <a:pt x="72778" y="68742"/>
                  </a:moveTo>
                  <a:lnTo>
                    <a:pt x="0" y="266933"/>
                  </a:lnTo>
                  <a:lnTo>
                    <a:pt x="17882" y="273498"/>
                  </a:lnTo>
                  <a:lnTo>
                    <a:pt x="90660" y="75308"/>
                  </a:lnTo>
                  <a:lnTo>
                    <a:pt x="81056" y="73830"/>
                  </a:lnTo>
                  <a:lnTo>
                    <a:pt x="72778" y="68742"/>
                  </a:lnTo>
                  <a:close/>
                </a:path>
                <a:path w="132715" h="273685">
                  <a:moveTo>
                    <a:pt x="131895" y="34783"/>
                  </a:moveTo>
                  <a:lnTo>
                    <a:pt x="85248" y="34783"/>
                  </a:lnTo>
                  <a:lnTo>
                    <a:pt x="103130" y="41349"/>
                  </a:lnTo>
                  <a:lnTo>
                    <a:pt x="90660" y="75308"/>
                  </a:lnTo>
                  <a:lnTo>
                    <a:pt x="129954" y="51199"/>
                  </a:lnTo>
                  <a:lnTo>
                    <a:pt x="132255" y="36246"/>
                  </a:lnTo>
                  <a:lnTo>
                    <a:pt x="131895" y="34783"/>
                  </a:lnTo>
                  <a:close/>
                </a:path>
                <a:path w="132715" h="273685">
                  <a:moveTo>
                    <a:pt x="85248" y="34783"/>
                  </a:moveTo>
                  <a:lnTo>
                    <a:pt x="72778" y="68742"/>
                  </a:lnTo>
                  <a:lnTo>
                    <a:pt x="81056" y="73830"/>
                  </a:lnTo>
                  <a:lnTo>
                    <a:pt x="90660" y="75308"/>
                  </a:lnTo>
                  <a:lnTo>
                    <a:pt x="103130" y="41349"/>
                  </a:lnTo>
                  <a:lnTo>
                    <a:pt x="85248" y="34783"/>
                  </a:lnTo>
                  <a:close/>
                </a:path>
                <a:path w="132715" h="273685">
                  <a:moveTo>
                    <a:pt x="92369" y="0"/>
                  </a:moveTo>
                  <a:lnTo>
                    <a:pt x="78186" y="3490"/>
                  </a:lnTo>
                  <a:lnTo>
                    <a:pt x="66347" y="12044"/>
                  </a:lnTo>
                  <a:lnTo>
                    <a:pt x="58425" y="24933"/>
                  </a:lnTo>
                  <a:lnTo>
                    <a:pt x="56123" y="39886"/>
                  </a:lnTo>
                  <a:lnTo>
                    <a:pt x="59613" y="54069"/>
                  </a:lnTo>
                  <a:lnTo>
                    <a:pt x="68167" y="65908"/>
                  </a:lnTo>
                  <a:lnTo>
                    <a:pt x="72778" y="68742"/>
                  </a:lnTo>
                  <a:lnTo>
                    <a:pt x="85248" y="34783"/>
                  </a:lnTo>
                  <a:lnTo>
                    <a:pt x="131895" y="34783"/>
                  </a:lnTo>
                  <a:lnTo>
                    <a:pt x="128765" y="22063"/>
                  </a:lnTo>
                  <a:lnTo>
                    <a:pt x="120211" y="10224"/>
                  </a:lnTo>
                  <a:lnTo>
                    <a:pt x="107322" y="2301"/>
                  </a:lnTo>
                  <a:lnTo>
                    <a:pt x="923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812023" y="5135880"/>
              <a:ext cx="304800" cy="393192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7836387" y="5160800"/>
              <a:ext cx="201930" cy="290830"/>
            </a:xfrm>
            <a:custGeom>
              <a:avLst/>
              <a:gdLst/>
              <a:ahLst/>
              <a:cxnLst/>
              <a:rect l="l" t="t" r="r" b="b"/>
              <a:pathLst>
                <a:path w="201929" h="290829">
                  <a:moveTo>
                    <a:pt x="64937" y="63161"/>
                  </a:moveTo>
                  <a:lnTo>
                    <a:pt x="57899" y="69861"/>
                  </a:lnTo>
                  <a:lnTo>
                    <a:pt x="48813" y="73305"/>
                  </a:lnTo>
                  <a:lnTo>
                    <a:pt x="185418" y="290450"/>
                  </a:lnTo>
                  <a:lnTo>
                    <a:pt x="201543" y="280307"/>
                  </a:lnTo>
                  <a:lnTo>
                    <a:pt x="64937" y="63161"/>
                  </a:lnTo>
                  <a:close/>
                </a:path>
                <a:path w="201929" h="290829">
                  <a:moveTo>
                    <a:pt x="31470" y="0"/>
                  </a:moveTo>
                  <a:lnTo>
                    <a:pt x="17323" y="5362"/>
                  </a:lnTo>
                  <a:lnTo>
                    <a:pt x="6365" y="15793"/>
                  </a:lnTo>
                  <a:lnTo>
                    <a:pt x="462" y="29153"/>
                  </a:lnTo>
                  <a:lnTo>
                    <a:pt x="0" y="43752"/>
                  </a:lnTo>
                  <a:lnTo>
                    <a:pt x="5362" y="57899"/>
                  </a:lnTo>
                  <a:lnTo>
                    <a:pt x="15793" y="68857"/>
                  </a:lnTo>
                  <a:lnTo>
                    <a:pt x="29153" y="74761"/>
                  </a:lnTo>
                  <a:lnTo>
                    <a:pt x="43751" y="75223"/>
                  </a:lnTo>
                  <a:lnTo>
                    <a:pt x="48813" y="73305"/>
                  </a:lnTo>
                  <a:lnTo>
                    <a:pt x="29550" y="42683"/>
                  </a:lnTo>
                  <a:lnTo>
                    <a:pt x="45673" y="32540"/>
                  </a:lnTo>
                  <a:lnTo>
                    <a:pt x="75189" y="32540"/>
                  </a:lnTo>
                  <a:lnTo>
                    <a:pt x="75223" y="31471"/>
                  </a:lnTo>
                  <a:lnTo>
                    <a:pt x="69861" y="17324"/>
                  </a:lnTo>
                  <a:lnTo>
                    <a:pt x="59429" y="6365"/>
                  </a:lnTo>
                  <a:lnTo>
                    <a:pt x="46069" y="462"/>
                  </a:lnTo>
                  <a:lnTo>
                    <a:pt x="31470" y="0"/>
                  </a:lnTo>
                  <a:close/>
                </a:path>
                <a:path w="201929" h="290829">
                  <a:moveTo>
                    <a:pt x="45673" y="32540"/>
                  </a:moveTo>
                  <a:lnTo>
                    <a:pt x="29550" y="42683"/>
                  </a:lnTo>
                  <a:lnTo>
                    <a:pt x="48813" y="73305"/>
                  </a:lnTo>
                  <a:lnTo>
                    <a:pt x="57899" y="69861"/>
                  </a:lnTo>
                  <a:lnTo>
                    <a:pt x="64937" y="63161"/>
                  </a:lnTo>
                  <a:lnTo>
                    <a:pt x="45673" y="32540"/>
                  </a:lnTo>
                  <a:close/>
                </a:path>
                <a:path w="201929" h="290829">
                  <a:moveTo>
                    <a:pt x="75189" y="32540"/>
                  </a:moveTo>
                  <a:lnTo>
                    <a:pt x="45673" y="32540"/>
                  </a:lnTo>
                  <a:lnTo>
                    <a:pt x="64937" y="63161"/>
                  </a:lnTo>
                  <a:lnTo>
                    <a:pt x="68857" y="59430"/>
                  </a:lnTo>
                  <a:lnTo>
                    <a:pt x="74760" y="46069"/>
                  </a:lnTo>
                  <a:lnTo>
                    <a:pt x="75189" y="3254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7982916" y="3726180"/>
            <a:ext cx="75501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system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943185" y="4195570"/>
            <a:ext cx="70993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doesn’t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Moon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fall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8840904" y="5420868"/>
            <a:ext cx="638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might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universe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end?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8302752" y="3843528"/>
            <a:ext cx="969264" cy="1633728"/>
            <a:chOff x="8302752" y="3843528"/>
            <a:chExt cx="969264" cy="1633728"/>
          </a:xfrm>
        </p:grpSpPr>
        <p:pic>
          <p:nvPicPr>
            <p:cNvPr id="369" name="object 36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302752" y="4517136"/>
              <a:ext cx="573024" cy="243839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8326728" y="4543387"/>
              <a:ext cx="469900" cy="138430"/>
            </a:xfrm>
            <a:custGeom>
              <a:avLst/>
              <a:gdLst/>
              <a:ahLst/>
              <a:cxnLst/>
              <a:rect l="l" t="t" r="r" b="b"/>
              <a:pathLst>
                <a:path w="469900" h="138429">
                  <a:moveTo>
                    <a:pt x="394913" y="102597"/>
                  </a:moveTo>
                  <a:lnTo>
                    <a:pt x="424356" y="138074"/>
                  </a:lnTo>
                  <a:lnTo>
                    <a:pt x="439484" y="138232"/>
                  </a:lnTo>
                  <a:lnTo>
                    <a:pt x="453028" y="132764"/>
                  </a:lnTo>
                  <a:lnTo>
                    <a:pt x="463533" y="122617"/>
                  </a:lnTo>
                  <a:lnTo>
                    <a:pt x="468947" y="110121"/>
                  </a:lnTo>
                  <a:lnTo>
                    <a:pt x="430298" y="110121"/>
                  </a:lnTo>
                  <a:lnTo>
                    <a:pt x="394913" y="102597"/>
                  </a:lnTo>
                  <a:close/>
                </a:path>
                <a:path w="469900" h="138429">
                  <a:moveTo>
                    <a:pt x="398876" y="83967"/>
                  </a:moveTo>
                  <a:lnTo>
                    <a:pt x="395013" y="92887"/>
                  </a:lnTo>
                  <a:lnTo>
                    <a:pt x="394913" y="102597"/>
                  </a:lnTo>
                  <a:lnTo>
                    <a:pt x="430298" y="110121"/>
                  </a:lnTo>
                  <a:lnTo>
                    <a:pt x="434261" y="91490"/>
                  </a:lnTo>
                  <a:lnTo>
                    <a:pt x="398876" y="83967"/>
                  </a:lnTo>
                  <a:close/>
                </a:path>
                <a:path w="469900" h="138429">
                  <a:moveTo>
                    <a:pt x="425075" y="63385"/>
                  </a:moveTo>
                  <a:lnTo>
                    <a:pt x="411531" y="68854"/>
                  </a:lnTo>
                  <a:lnTo>
                    <a:pt x="401026" y="79002"/>
                  </a:lnTo>
                  <a:lnTo>
                    <a:pt x="398876" y="83967"/>
                  </a:lnTo>
                  <a:lnTo>
                    <a:pt x="434261" y="91490"/>
                  </a:lnTo>
                  <a:lnTo>
                    <a:pt x="430298" y="110121"/>
                  </a:lnTo>
                  <a:lnTo>
                    <a:pt x="468947" y="110121"/>
                  </a:lnTo>
                  <a:lnTo>
                    <a:pt x="469546" y="108737"/>
                  </a:lnTo>
                  <a:lnTo>
                    <a:pt x="469702" y="93606"/>
                  </a:lnTo>
                  <a:lnTo>
                    <a:pt x="464235" y="80060"/>
                  </a:lnTo>
                  <a:lnTo>
                    <a:pt x="454087" y="69553"/>
                  </a:lnTo>
                  <a:lnTo>
                    <a:pt x="440204" y="63538"/>
                  </a:lnTo>
                  <a:lnTo>
                    <a:pt x="425075" y="63385"/>
                  </a:lnTo>
                  <a:close/>
                </a:path>
                <a:path w="469900" h="138429">
                  <a:moveTo>
                    <a:pt x="3962" y="0"/>
                  </a:moveTo>
                  <a:lnTo>
                    <a:pt x="0" y="18630"/>
                  </a:lnTo>
                  <a:lnTo>
                    <a:pt x="394913" y="102597"/>
                  </a:lnTo>
                  <a:lnTo>
                    <a:pt x="395013" y="92887"/>
                  </a:lnTo>
                  <a:lnTo>
                    <a:pt x="398876" y="8396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33688" y="4943856"/>
              <a:ext cx="207264" cy="53340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8958246" y="4968153"/>
              <a:ext cx="102235" cy="430530"/>
            </a:xfrm>
            <a:custGeom>
              <a:avLst/>
              <a:gdLst/>
              <a:ahLst/>
              <a:cxnLst/>
              <a:rect l="l" t="t" r="r" b="b"/>
              <a:pathLst>
                <a:path w="102234" h="430529">
                  <a:moveTo>
                    <a:pt x="49741" y="72240"/>
                  </a:moveTo>
                  <a:lnTo>
                    <a:pt x="0" y="427755"/>
                  </a:lnTo>
                  <a:lnTo>
                    <a:pt x="18865" y="430394"/>
                  </a:lnTo>
                  <a:lnTo>
                    <a:pt x="68526" y="75464"/>
                  </a:lnTo>
                  <a:lnTo>
                    <a:pt x="58907" y="75464"/>
                  </a:lnTo>
                  <a:lnTo>
                    <a:pt x="49741" y="72240"/>
                  </a:lnTo>
                  <a:close/>
                </a:path>
                <a:path w="102234" h="430529">
                  <a:moveTo>
                    <a:pt x="54754" y="36412"/>
                  </a:moveTo>
                  <a:lnTo>
                    <a:pt x="49741" y="72240"/>
                  </a:lnTo>
                  <a:lnTo>
                    <a:pt x="58907" y="75464"/>
                  </a:lnTo>
                  <a:lnTo>
                    <a:pt x="68607" y="74880"/>
                  </a:lnTo>
                  <a:lnTo>
                    <a:pt x="73620" y="39052"/>
                  </a:lnTo>
                  <a:lnTo>
                    <a:pt x="54754" y="36412"/>
                  </a:lnTo>
                  <a:close/>
                </a:path>
                <a:path w="102234" h="430529">
                  <a:moveTo>
                    <a:pt x="68607" y="74880"/>
                  </a:moveTo>
                  <a:lnTo>
                    <a:pt x="58907" y="75464"/>
                  </a:lnTo>
                  <a:lnTo>
                    <a:pt x="68526" y="75464"/>
                  </a:lnTo>
                  <a:lnTo>
                    <a:pt x="68607" y="74880"/>
                  </a:lnTo>
                  <a:close/>
                </a:path>
                <a:path w="102234" h="430529">
                  <a:moveTo>
                    <a:pt x="101522" y="36412"/>
                  </a:moveTo>
                  <a:lnTo>
                    <a:pt x="54754" y="36412"/>
                  </a:lnTo>
                  <a:lnTo>
                    <a:pt x="73620" y="39052"/>
                  </a:lnTo>
                  <a:lnTo>
                    <a:pt x="68607" y="74880"/>
                  </a:lnTo>
                  <a:lnTo>
                    <a:pt x="74009" y="74554"/>
                  </a:lnTo>
                  <a:lnTo>
                    <a:pt x="87135" y="68146"/>
                  </a:lnTo>
                  <a:lnTo>
                    <a:pt x="96899" y="57284"/>
                  </a:lnTo>
                  <a:lnTo>
                    <a:pt x="101920" y="43012"/>
                  </a:lnTo>
                  <a:lnTo>
                    <a:pt x="101522" y="36412"/>
                  </a:lnTo>
                  <a:close/>
                </a:path>
                <a:path w="102234" h="430529">
                  <a:moveTo>
                    <a:pt x="69466" y="0"/>
                  </a:moveTo>
                  <a:lnTo>
                    <a:pt x="54364" y="910"/>
                  </a:lnTo>
                  <a:lnTo>
                    <a:pt x="41240" y="7318"/>
                  </a:lnTo>
                  <a:lnTo>
                    <a:pt x="31475" y="18181"/>
                  </a:lnTo>
                  <a:lnTo>
                    <a:pt x="26455" y="32453"/>
                  </a:lnTo>
                  <a:lnTo>
                    <a:pt x="27365" y="47555"/>
                  </a:lnTo>
                  <a:lnTo>
                    <a:pt x="33773" y="60679"/>
                  </a:lnTo>
                  <a:lnTo>
                    <a:pt x="44635" y="70444"/>
                  </a:lnTo>
                  <a:lnTo>
                    <a:pt x="49741" y="72240"/>
                  </a:lnTo>
                  <a:lnTo>
                    <a:pt x="54754" y="36412"/>
                  </a:lnTo>
                  <a:lnTo>
                    <a:pt x="101522" y="36412"/>
                  </a:lnTo>
                  <a:lnTo>
                    <a:pt x="101009" y="27910"/>
                  </a:lnTo>
                  <a:lnTo>
                    <a:pt x="94601" y="14784"/>
                  </a:lnTo>
                  <a:lnTo>
                    <a:pt x="83739" y="5020"/>
                  </a:lnTo>
                  <a:lnTo>
                    <a:pt x="6946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39200" y="3843528"/>
              <a:ext cx="432816" cy="42367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8865838" y="3869613"/>
              <a:ext cx="326390" cy="320040"/>
            </a:xfrm>
            <a:custGeom>
              <a:avLst/>
              <a:gdLst/>
              <a:ahLst/>
              <a:cxnLst/>
              <a:rect l="l" t="t" r="r" b="b"/>
              <a:pathLst>
                <a:path w="326390" h="320039">
                  <a:moveTo>
                    <a:pt x="255183" y="262882"/>
                  </a:moveTo>
                  <a:lnTo>
                    <a:pt x="252243" y="267424"/>
                  </a:lnTo>
                  <a:lnTo>
                    <a:pt x="249622" y="281793"/>
                  </a:lnTo>
                  <a:lnTo>
                    <a:pt x="252580" y="296096"/>
                  </a:lnTo>
                  <a:lnTo>
                    <a:pt x="261098" y="308597"/>
                  </a:lnTo>
                  <a:lnTo>
                    <a:pt x="273799" y="316820"/>
                  </a:lnTo>
                  <a:lnTo>
                    <a:pt x="288168" y="319443"/>
                  </a:lnTo>
                  <a:lnTo>
                    <a:pt x="302471" y="316484"/>
                  </a:lnTo>
                  <a:lnTo>
                    <a:pt x="314975" y="307962"/>
                  </a:lnTo>
                  <a:lnTo>
                    <a:pt x="323195" y="295263"/>
                  </a:lnTo>
                  <a:lnTo>
                    <a:pt x="324491" y="288163"/>
                  </a:lnTo>
                  <a:lnTo>
                    <a:pt x="281064" y="288163"/>
                  </a:lnTo>
                  <a:lnTo>
                    <a:pt x="255183" y="262882"/>
                  </a:lnTo>
                  <a:close/>
                </a:path>
                <a:path w="326390" h="320039">
                  <a:moveTo>
                    <a:pt x="268493" y="249255"/>
                  </a:moveTo>
                  <a:lnTo>
                    <a:pt x="260464" y="254723"/>
                  </a:lnTo>
                  <a:lnTo>
                    <a:pt x="255183" y="262882"/>
                  </a:lnTo>
                  <a:lnTo>
                    <a:pt x="281064" y="288163"/>
                  </a:lnTo>
                  <a:lnTo>
                    <a:pt x="294375" y="274535"/>
                  </a:lnTo>
                  <a:lnTo>
                    <a:pt x="268493" y="249255"/>
                  </a:lnTo>
                  <a:close/>
                </a:path>
                <a:path w="326390" h="320039">
                  <a:moveTo>
                    <a:pt x="287271" y="243247"/>
                  </a:moveTo>
                  <a:lnTo>
                    <a:pt x="272968" y="246207"/>
                  </a:lnTo>
                  <a:lnTo>
                    <a:pt x="268493" y="249255"/>
                  </a:lnTo>
                  <a:lnTo>
                    <a:pt x="294375" y="274535"/>
                  </a:lnTo>
                  <a:lnTo>
                    <a:pt x="281064" y="288163"/>
                  </a:lnTo>
                  <a:lnTo>
                    <a:pt x="324491" y="288163"/>
                  </a:lnTo>
                  <a:lnTo>
                    <a:pt x="325816" y="280897"/>
                  </a:lnTo>
                  <a:lnTo>
                    <a:pt x="322858" y="266594"/>
                  </a:lnTo>
                  <a:lnTo>
                    <a:pt x="314341" y="254088"/>
                  </a:lnTo>
                  <a:lnTo>
                    <a:pt x="301640" y="245867"/>
                  </a:lnTo>
                  <a:lnTo>
                    <a:pt x="287271" y="243247"/>
                  </a:lnTo>
                  <a:close/>
                </a:path>
                <a:path w="326390" h="320039">
                  <a:moveTo>
                    <a:pt x="13310" y="0"/>
                  </a:moveTo>
                  <a:lnTo>
                    <a:pt x="0" y="13627"/>
                  </a:lnTo>
                  <a:lnTo>
                    <a:pt x="255183" y="262882"/>
                  </a:lnTo>
                  <a:lnTo>
                    <a:pt x="260464" y="254723"/>
                  </a:lnTo>
                  <a:lnTo>
                    <a:pt x="268493" y="249255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374015" y="239267"/>
            <a:ext cx="419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Physics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Learning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Journey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6C1EE74-91AC-AD97-1974-5EC59E61F003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sp>
        <p:nvSpPr>
          <p:cNvPr id="380" name="object 87">
            <a:extLst>
              <a:ext uri="{FF2B5EF4-FFF2-40B4-BE49-F238E27FC236}">
                <a16:creationId xmlns:a16="http://schemas.microsoft.com/office/drawing/2014/main" id="{CA6D8A33-41AF-C707-9BD7-CADF852FD83E}"/>
              </a:ext>
            </a:extLst>
          </p:cNvPr>
          <p:cNvSpPr txBox="1"/>
          <p:nvPr/>
        </p:nvSpPr>
        <p:spPr>
          <a:xfrm>
            <a:off x="3681574" y="15615179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Energy</a:t>
            </a:r>
            <a:endParaRPr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81" name="object 120">
            <a:extLst>
              <a:ext uri="{FF2B5EF4-FFF2-40B4-BE49-F238E27FC236}">
                <a16:creationId xmlns:a16="http://schemas.microsoft.com/office/drawing/2014/main" id="{DDF7B762-0406-0938-3E58-A2619D50372E}"/>
              </a:ext>
            </a:extLst>
          </p:cNvPr>
          <p:cNvSpPr txBox="1"/>
          <p:nvPr/>
        </p:nvSpPr>
        <p:spPr>
          <a:xfrm>
            <a:off x="1686776" y="13451839"/>
            <a:ext cx="446405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8</a:t>
            </a:r>
            <a:endParaRPr sz="4700" dirty="0">
              <a:latin typeface="Gill Sans MT Condensed"/>
              <a:cs typeface="Gill Sans MT Condensed"/>
            </a:endParaRPr>
          </a:p>
        </p:txBody>
      </p:sp>
      <p:sp>
        <p:nvSpPr>
          <p:cNvPr id="389" name="object 123">
            <a:extLst>
              <a:ext uri="{FF2B5EF4-FFF2-40B4-BE49-F238E27FC236}">
                <a16:creationId xmlns:a16="http://schemas.microsoft.com/office/drawing/2014/main" id="{96069D32-EF33-5DEE-561A-87A96F960D08}"/>
              </a:ext>
            </a:extLst>
          </p:cNvPr>
          <p:cNvSpPr txBox="1"/>
          <p:nvPr/>
        </p:nvSpPr>
        <p:spPr>
          <a:xfrm>
            <a:off x="4599431" y="14954355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Can energy be stored?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394" name="object 179">
            <a:extLst>
              <a:ext uri="{FF2B5EF4-FFF2-40B4-BE49-F238E27FC236}">
                <a16:creationId xmlns:a16="http://schemas.microsoft.com/office/drawing/2014/main" id="{7C130E6E-7398-F2C6-278A-E317EC2C9309}"/>
              </a:ext>
            </a:extLst>
          </p:cNvPr>
          <p:cNvGrpSpPr/>
          <p:nvPr/>
        </p:nvGrpSpPr>
        <p:grpSpPr>
          <a:xfrm>
            <a:off x="3205561" y="15303005"/>
            <a:ext cx="1694814" cy="951230"/>
            <a:chOff x="3444240" y="11009376"/>
            <a:chExt cx="1694814" cy="951230"/>
          </a:xfrm>
        </p:grpSpPr>
        <p:pic>
          <p:nvPicPr>
            <p:cNvPr id="395" name="object 180">
              <a:extLst>
                <a:ext uri="{FF2B5EF4-FFF2-40B4-BE49-F238E27FC236}">
                  <a16:creationId xmlns:a16="http://schemas.microsoft.com/office/drawing/2014/main" id="{953E404B-36F6-2B56-436A-D374FC5EE4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396" name="object 181">
              <a:extLst>
                <a:ext uri="{FF2B5EF4-FFF2-40B4-BE49-F238E27FC236}">
                  <a16:creationId xmlns:a16="http://schemas.microsoft.com/office/drawing/2014/main" id="{F6C5C9A7-B208-FB54-DA94-C6F7CA814467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182">
              <a:extLst>
                <a:ext uri="{FF2B5EF4-FFF2-40B4-BE49-F238E27FC236}">
                  <a16:creationId xmlns:a16="http://schemas.microsoft.com/office/drawing/2014/main" id="{7C20C86E-B5B9-81BE-AD41-2F78DB88FD1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398" name="object 183">
              <a:extLst>
                <a:ext uri="{FF2B5EF4-FFF2-40B4-BE49-F238E27FC236}">
                  <a16:creationId xmlns:a16="http://schemas.microsoft.com/office/drawing/2014/main" id="{C1E46119-E1AF-3876-4B66-1BA767D66DFA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184">
              <a:extLst>
                <a:ext uri="{FF2B5EF4-FFF2-40B4-BE49-F238E27FC236}">
                  <a16:creationId xmlns:a16="http://schemas.microsoft.com/office/drawing/2014/main" id="{8B2E475C-83C5-3717-A0D4-F0D672A84E5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00" name="object 185">
              <a:extLst>
                <a:ext uri="{FF2B5EF4-FFF2-40B4-BE49-F238E27FC236}">
                  <a16:creationId xmlns:a16="http://schemas.microsoft.com/office/drawing/2014/main" id="{3EB972B2-8552-2CBB-0577-5BC6F448240E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186">
              <a:extLst>
                <a:ext uri="{FF2B5EF4-FFF2-40B4-BE49-F238E27FC236}">
                  <a16:creationId xmlns:a16="http://schemas.microsoft.com/office/drawing/2014/main" id="{CE100ED2-99CC-A73C-A1CB-2D827BC62ED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402" name="object 187">
              <a:extLst>
                <a:ext uri="{FF2B5EF4-FFF2-40B4-BE49-F238E27FC236}">
                  <a16:creationId xmlns:a16="http://schemas.microsoft.com/office/drawing/2014/main" id="{B0271259-FA4C-CD0A-C3BA-4835BDB6D71A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3" name="object 123">
            <a:extLst>
              <a:ext uri="{FF2B5EF4-FFF2-40B4-BE49-F238E27FC236}">
                <a16:creationId xmlns:a16="http://schemas.microsoft.com/office/drawing/2014/main" id="{0D016D9D-73BD-CFC8-C538-BEE3DFE9C743}"/>
              </a:ext>
            </a:extLst>
          </p:cNvPr>
          <p:cNvSpPr txBox="1"/>
          <p:nvPr/>
        </p:nvSpPr>
        <p:spPr>
          <a:xfrm>
            <a:off x="2990899" y="14777754"/>
            <a:ext cx="839469" cy="51135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is</a:t>
            </a:r>
            <a:r>
              <a:rPr lang="en-GB" sz="800" spc="-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the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difference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between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heat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and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temperature?</a:t>
            </a:r>
            <a:endParaRPr lang="en-GB" sz="800" dirty="0">
              <a:latin typeface="Calibri"/>
              <a:cs typeface="Calibri"/>
            </a:endParaRPr>
          </a:p>
        </p:txBody>
      </p:sp>
      <p:sp>
        <p:nvSpPr>
          <p:cNvPr id="404" name="object 123">
            <a:extLst>
              <a:ext uri="{FF2B5EF4-FFF2-40B4-BE49-F238E27FC236}">
                <a16:creationId xmlns:a16="http://schemas.microsoft.com/office/drawing/2014/main" id="{7B7F2196-402B-DCF5-B78A-C5D8EAFBD862}"/>
              </a:ext>
            </a:extLst>
          </p:cNvPr>
          <p:cNvSpPr txBox="1"/>
          <p:nvPr/>
        </p:nvSpPr>
        <p:spPr>
          <a:xfrm>
            <a:off x="2770490" y="16331279"/>
            <a:ext cx="1319249" cy="3870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 is the relationship between the  Greenhouse effect and climate change?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5" name="object 123">
            <a:extLst>
              <a:ext uri="{FF2B5EF4-FFF2-40B4-BE49-F238E27FC236}">
                <a16:creationId xmlns:a16="http://schemas.microsoft.com/office/drawing/2014/main" id="{E9B00D08-BF8A-ED89-CCFD-CCE8AD8A9149}"/>
              </a:ext>
            </a:extLst>
          </p:cNvPr>
          <p:cNvSpPr txBox="1"/>
          <p:nvPr/>
        </p:nvSpPr>
        <p:spPr>
          <a:xfrm>
            <a:off x="4522377" y="16292648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How do we build green homes?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7" name="object 89">
            <a:extLst>
              <a:ext uri="{FF2B5EF4-FFF2-40B4-BE49-F238E27FC236}">
                <a16:creationId xmlns:a16="http://schemas.microsoft.com/office/drawing/2014/main" id="{C8E590CE-5859-4492-7FA5-100B643912EE}"/>
              </a:ext>
            </a:extLst>
          </p:cNvPr>
          <p:cNvSpPr txBox="1"/>
          <p:nvPr/>
        </p:nvSpPr>
        <p:spPr>
          <a:xfrm rot="3374353">
            <a:off x="1190449" y="15231630"/>
            <a:ext cx="671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408" name="object 176">
            <a:extLst>
              <a:ext uri="{FF2B5EF4-FFF2-40B4-BE49-F238E27FC236}">
                <a16:creationId xmlns:a16="http://schemas.microsoft.com/office/drawing/2014/main" id="{9A4D8D2C-D555-910C-8D7F-02DEF6B11A2C}"/>
              </a:ext>
            </a:extLst>
          </p:cNvPr>
          <p:cNvGrpSpPr/>
          <p:nvPr/>
        </p:nvGrpSpPr>
        <p:grpSpPr>
          <a:xfrm rot="3411522">
            <a:off x="967801" y="15019223"/>
            <a:ext cx="1154430" cy="882650"/>
            <a:chOff x="6159129" y="11052981"/>
            <a:chExt cx="1154430" cy="882650"/>
          </a:xfrm>
        </p:grpSpPr>
        <p:sp>
          <p:nvSpPr>
            <p:cNvPr id="409" name="object 177">
              <a:extLst>
                <a:ext uri="{FF2B5EF4-FFF2-40B4-BE49-F238E27FC236}">
                  <a16:creationId xmlns:a16="http://schemas.microsoft.com/office/drawing/2014/main" id="{F8AA38A8-5986-A7E0-6B58-5F7F2CB9C21A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178">
              <a:extLst>
                <a:ext uri="{FF2B5EF4-FFF2-40B4-BE49-F238E27FC236}">
                  <a16:creationId xmlns:a16="http://schemas.microsoft.com/office/drawing/2014/main" id="{5AFA0AA5-2AD3-BF64-344A-313A0AB7C645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20" name="object 98">
            <a:extLst>
              <a:ext uri="{FF2B5EF4-FFF2-40B4-BE49-F238E27FC236}">
                <a16:creationId xmlns:a16="http://schemas.microsoft.com/office/drawing/2014/main" id="{9F634441-68CC-7B42-A4D0-49BA8D4DF8D5}"/>
              </a:ext>
            </a:extLst>
          </p:cNvPr>
          <p:cNvSpPr txBox="1"/>
          <p:nvPr/>
        </p:nvSpPr>
        <p:spPr>
          <a:xfrm>
            <a:off x="3286930" y="13345803"/>
            <a:ext cx="1186837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Forces &amp; Motion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21" name="object 135">
            <a:extLst>
              <a:ext uri="{FF2B5EF4-FFF2-40B4-BE49-F238E27FC236}">
                <a16:creationId xmlns:a16="http://schemas.microsoft.com/office/drawing/2014/main" id="{3929B253-AA9E-8E0D-A5E6-01CB6D421BA5}"/>
              </a:ext>
            </a:extLst>
          </p:cNvPr>
          <p:cNvSpPr txBox="1"/>
          <p:nvPr/>
        </p:nvSpPr>
        <p:spPr>
          <a:xfrm>
            <a:off x="2644066" y="14036141"/>
            <a:ext cx="706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distance-time graph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423" name="object 179">
            <a:extLst>
              <a:ext uri="{FF2B5EF4-FFF2-40B4-BE49-F238E27FC236}">
                <a16:creationId xmlns:a16="http://schemas.microsoft.com/office/drawing/2014/main" id="{6E1B18C1-E366-588C-C01A-B07C7342821F}"/>
              </a:ext>
            </a:extLst>
          </p:cNvPr>
          <p:cNvGrpSpPr/>
          <p:nvPr/>
        </p:nvGrpSpPr>
        <p:grpSpPr>
          <a:xfrm>
            <a:off x="2911867" y="13077965"/>
            <a:ext cx="1762159" cy="950976"/>
            <a:chOff x="3444240" y="11009376"/>
            <a:chExt cx="1762159" cy="950976"/>
          </a:xfrm>
        </p:grpSpPr>
        <p:pic>
          <p:nvPicPr>
            <p:cNvPr id="424" name="object 180">
              <a:extLst>
                <a:ext uri="{FF2B5EF4-FFF2-40B4-BE49-F238E27FC236}">
                  <a16:creationId xmlns:a16="http://schemas.microsoft.com/office/drawing/2014/main" id="{9A3A7897-408F-0D0A-7908-212FF938A11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425" name="object 181">
              <a:extLst>
                <a:ext uri="{FF2B5EF4-FFF2-40B4-BE49-F238E27FC236}">
                  <a16:creationId xmlns:a16="http://schemas.microsoft.com/office/drawing/2014/main" id="{503350BB-9761-7B1D-F786-35849CAAFE2D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182">
              <a:extLst>
                <a:ext uri="{FF2B5EF4-FFF2-40B4-BE49-F238E27FC236}">
                  <a16:creationId xmlns:a16="http://schemas.microsoft.com/office/drawing/2014/main" id="{D5602B0B-5937-FB95-654F-E1958CD43B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427" name="object 183">
              <a:extLst>
                <a:ext uri="{FF2B5EF4-FFF2-40B4-BE49-F238E27FC236}">
                  <a16:creationId xmlns:a16="http://schemas.microsoft.com/office/drawing/2014/main" id="{93E132E9-6F84-EA3E-8D73-6EBC90D89A57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184">
              <a:extLst>
                <a:ext uri="{FF2B5EF4-FFF2-40B4-BE49-F238E27FC236}">
                  <a16:creationId xmlns:a16="http://schemas.microsoft.com/office/drawing/2014/main" id="{BFB76CCE-1F25-EBA9-D742-BAA9BDCBEC4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29" name="object 185">
              <a:extLst>
                <a:ext uri="{FF2B5EF4-FFF2-40B4-BE49-F238E27FC236}">
                  <a16:creationId xmlns:a16="http://schemas.microsoft.com/office/drawing/2014/main" id="{CB624B07-3DC1-4100-CA01-0DD471965330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186">
              <a:extLst>
                <a:ext uri="{FF2B5EF4-FFF2-40B4-BE49-F238E27FC236}">
                  <a16:creationId xmlns:a16="http://schemas.microsoft.com/office/drawing/2014/main" id="{ABEA2D07-5F0C-96F0-1002-01A89AD0CD2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3208" y="11667809"/>
              <a:ext cx="393191" cy="286512"/>
            </a:xfrm>
            <a:prstGeom prst="rect">
              <a:avLst/>
            </a:prstGeom>
          </p:spPr>
        </p:pic>
        <p:sp>
          <p:nvSpPr>
            <p:cNvPr id="431" name="object 187">
              <a:extLst>
                <a:ext uri="{FF2B5EF4-FFF2-40B4-BE49-F238E27FC236}">
                  <a16:creationId xmlns:a16="http://schemas.microsoft.com/office/drawing/2014/main" id="{1600DBAE-7A9F-0A40-94BB-B58DD3942880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3" name="object 176">
            <a:extLst>
              <a:ext uri="{FF2B5EF4-FFF2-40B4-BE49-F238E27FC236}">
                <a16:creationId xmlns:a16="http://schemas.microsoft.com/office/drawing/2014/main" id="{2D95D748-98C9-3988-DFFC-68291A02B4E7}"/>
              </a:ext>
            </a:extLst>
          </p:cNvPr>
          <p:cNvGrpSpPr/>
          <p:nvPr/>
        </p:nvGrpSpPr>
        <p:grpSpPr>
          <a:xfrm>
            <a:off x="5978758" y="13291719"/>
            <a:ext cx="1154430" cy="882650"/>
            <a:chOff x="6159129" y="11052981"/>
            <a:chExt cx="1154430" cy="882650"/>
          </a:xfrm>
        </p:grpSpPr>
        <p:sp>
          <p:nvSpPr>
            <p:cNvPr id="434" name="object 177">
              <a:extLst>
                <a:ext uri="{FF2B5EF4-FFF2-40B4-BE49-F238E27FC236}">
                  <a16:creationId xmlns:a16="http://schemas.microsoft.com/office/drawing/2014/main" id="{6F0E9673-BF23-C968-9F05-8D651C6A6460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5" name="object 178">
              <a:extLst>
                <a:ext uri="{FF2B5EF4-FFF2-40B4-BE49-F238E27FC236}">
                  <a16:creationId xmlns:a16="http://schemas.microsoft.com/office/drawing/2014/main" id="{7A076484-8ADC-31D5-8017-B7DADE4ADBD4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37" name="object 142">
            <a:extLst>
              <a:ext uri="{FF2B5EF4-FFF2-40B4-BE49-F238E27FC236}">
                <a16:creationId xmlns:a16="http://schemas.microsoft.com/office/drawing/2014/main" id="{0823BDA3-28EA-F4AC-3914-4D139291DF12}"/>
              </a:ext>
            </a:extLst>
          </p:cNvPr>
          <p:cNvSpPr/>
          <p:nvPr/>
        </p:nvSpPr>
        <p:spPr>
          <a:xfrm rot="18017749">
            <a:off x="9183068" y="13343202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8" name="object 142">
            <a:extLst>
              <a:ext uri="{FF2B5EF4-FFF2-40B4-BE49-F238E27FC236}">
                <a16:creationId xmlns:a16="http://schemas.microsoft.com/office/drawing/2014/main" id="{6F595E1A-5C43-929F-9625-3B53E135306E}"/>
              </a:ext>
            </a:extLst>
          </p:cNvPr>
          <p:cNvSpPr/>
          <p:nvPr/>
        </p:nvSpPr>
        <p:spPr>
          <a:xfrm rot="7473635">
            <a:off x="8360633" y="13086674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9" name="object 142">
            <a:extLst>
              <a:ext uri="{FF2B5EF4-FFF2-40B4-BE49-F238E27FC236}">
                <a16:creationId xmlns:a16="http://schemas.microsoft.com/office/drawing/2014/main" id="{711F49DC-26C4-3812-DA4E-BA86E6FB7F34}"/>
              </a:ext>
            </a:extLst>
          </p:cNvPr>
          <p:cNvSpPr/>
          <p:nvPr/>
        </p:nvSpPr>
        <p:spPr>
          <a:xfrm rot="3699096">
            <a:off x="8892903" y="12259505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0" name="object 98">
            <a:extLst>
              <a:ext uri="{FF2B5EF4-FFF2-40B4-BE49-F238E27FC236}">
                <a16:creationId xmlns:a16="http://schemas.microsoft.com/office/drawing/2014/main" id="{7DF1ED2D-E1AD-3F15-4B73-E5216E428BD1}"/>
              </a:ext>
            </a:extLst>
          </p:cNvPr>
          <p:cNvSpPr txBox="1"/>
          <p:nvPr/>
        </p:nvSpPr>
        <p:spPr>
          <a:xfrm rot="18094533">
            <a:off x="8168697" y="12882332"/>
            <a:ext cx="1807294" cy="3462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Electric Circuits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41" name="object 156">
            <a:extLst>
              <a:ext uri="{FF2B5EF4-FFF2-40B4-BE49-F238E27FC236}">
                <a16:creationId xmlns:a16="http://schemas.microsoft.com/office/drawing/2014/main" id="{055EE9B1-BBEF-34BE-BB4A-C1B827035031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66376" y="10916302"/>
            <a:ext cx="132793" cy="200687"/>
          </a:xfrm>
          <a:prstGeom prst="rect">
            <a:avLst/>
          </a:prstGeom>
        </p:spPr>
      </p:pic>
      <p:pic>
        <p:nvPicPr>
          <p:cNvPr id="442" name="object 156">
            <a:extLst>
              <a:ext uri="{FF2B5EF4-FFF2-40B4-BE49-F238E27FC236}">
                <a16:creationId xmlns:a16="http://schemas.microsoft.com/office/drawing/2014/main" id="{63E51884-D7E2-272A-6596-008A3AC32DA6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11270098">
            <a:off x="1596351" y="10701172"/>
            <a:ext cx="132793" cy="200687"/>
          </a:xfrm>
          <a:prstGeom prst="rect">
            <a:avLst/>
          </a:prstGeom>
        </p:spPr>
      </p:pic>
      <p:pic>
        <p:nvPicPr>
          <p:cNvPr id="443" name="object 156">
            <a:extLst>
              <a:ext uri="{FF2B5EF4-FFF2-40B4-BE49-F238E27FC236}">
                <a16:creationId xmlns:a16="http://schemas.microsoft.com/office/drawing/2014/main" id="{5A2517E8-93E8-33B8-7A17-F86BD54F6F7D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5400000">
            <a:off x="910486" y="10172973"/>
            <a:ext cx="132793" cy="200687"/>
          </a:xfrm>
          <a:prstGeom prst="rect">
            <a:avLst/>
          </a:prstGeom>
        </p:spPr>
      </p:pic>
      <p:sp>
        <p:nvSpPr>
          <p:cNvPr id="444" name="object 134">
            <a:extLst>
              <a:ext uri="{FF2B5EF4-FFF2-40B4-BE49-F238E27FC236}">
                <a16:creationId xmlns:a16="http://schemas.microsoft.com/office/drawing/2014/main" id="{E63440E2-9418-BB29-4359-0FD83311FCE8}"/>
              </a:ext>
            </a:extLst>
          </p:cNvPr>
          <p:cNvSpPr txBox="1"/>
          <p:nvPr/>
        </p:nvSpPr>
        <p:spPr>
          <a:xfrm>
            <a:off x="3824244" y="12676569"/>
            <a:ext cx="116632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is the difference between velocity and acceleration?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446" name="Picture 445">
            <a:extLst>
              <a:ext uri="{FF2B5EF4-FFF2-40B4-BE49-F238E27FC236}">
                <a16:creationId xmlns:a16="http://schemas.microsoft.com/office/drawing/2014/main" id="{5A4ABAB8-1DE5-257E-1C57-1A738A4473E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561289" y="16731881"/>
            <a:ext cx="615716" cy="70547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FA71F50-5BDB-C6B7-ED66-90F87844C84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797118" y="16797540"/>
            <a:ext cx="729886" cy="625617"/>
          </a:xfrm>
          <a:prstGeom prst="rect">
            <a:avLst/>
          </a:prstGeom>
        </p:spPr>
      </p:pic>
      <p:pic>
        <p:nvPicPr>
          <p:cNvPr id="1028" name="Picture 4" descr="Green Homes Grant Cost Guide 2024 | Checkatrade">
            <a:extLst>
              <a:ext uri="{FF2B5EF4-FFF2-40B4-BE49-F238E27FC236}">
                <a16:creationId xmlns:a16="http://schemas.microsoft.com/office/drawing/2014/main" id="{51AD6D8F-9FB6-134B-93DF-096F404A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1" y="16731881"/>
            <a:ext cx="758828" cy="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house Effect - body, used, water, process, Earth, plants, form,  energy, gas">
            <a:extLst>
              <a:ext uri="{FF2B5EF4-FFF2-40B4-BE49-F238E27FC236}">
                <a16:creationId xmlns:a16="http://schemas.microsoft.com/office/drawing/2014/main" id="{90B96757-1490-F14E-5F6B-B7D28D8F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35" y="16823192"/>
            <a:ext cx="763162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70+ Solar System Diagram Stock Photos, Pictures &amp; Royalty-Free Images -  iStock | Solar system model, Planets, Telescope">
            <a:extLst>
              <a:ext uri="{FF2B5EF4-FFF2-40B4-BE49-F238E27FC236}">
                <a16:creationId xmlns:a16="http://schemas.microsoft.com/office/drawing/2014/main" id="{20AE9564-A926-998E-844F-24D7ACFC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59" y="16387571"/>
            <a:ext cx="762636" cy="5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son - Wikipedia">
            <a:extLst>
              <a:ext uri="{FF2B5EF4-FFF2-40B4-BE49-F238E27FC236}">
                <a16:creationId xmlns:a16="http://schemas.microsoft.com/office/drawing/2014/main" id="{91954569-EADE-325B-EA4C-3DD86B5B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" y="15642998"/>
            <a:ext cx="840380" cy="5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Causes Day and Night? Educational Resources K12 Learning, Space  Science and Astronomy, Science Lesson Plans, Activities, Experiments,  Homeschool Help">
            <a:extLst>
              <a:ext uri="{FF2B5EF4-FFF2-40B4-BE49-F238E27FC236}">
                <a16:creationId xmlns:a16="http://schemas.microsoft.com/office/drawing/2014/main" id="{781753D5-50D8-6E47-8980-4F43DE58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1" y="14360605"/>
            <a:ext cx="731895" cy="4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D4D22EA-4FF4-605E-1DC8-E2F92B019C2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071352" y="14485032"/>
            <a:ext cx="335870" cy="635506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05BF57-A2ED-A67C-FACF-7918574AF937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936637" y="12330630"/>
            <a:ext cx="764238" cy="592583"/>
          </a:xfrm>
          <a:prstGeom prst="rect">
            <a:avLst/>
          </a:prstGeom>
        </p:spPr>
      </p:pic>
      <p:pic>
        <p:nvPicPr>
          <p:cNvPr id="1042" name="Picture 18" descr="See Sound Waves | Iowa PBS">
            <a:extLst>
              <a:ext uri="{FF2B5EF4-FFF2-40B4-BE49-F238E27FC236}">
                <a16:creationId xmlns:a16="http://schemas.microsoft.com/office/drawing/2014/main" id="{C875CAB8-798E-2D10-6E00-02CF8CB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5" y="12349782"/>
            <a:ext cx="1564269" cy="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lectromagnetic Energy: Understanding the Power of Waves">
            <a:extLst>
              <a:ext uri="{FF2B5EF4-FFF2-40B4-BE49-F238E27FC236}">
                <a16:creationId xmlns:a16="http://schemas.microsoft.com/office/drawing/2014/main" id="{932638C7-511F-EFA1-8671-6A9996A1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7" y="12237852"/>
            <a:ext cx="1270253" cy="7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BD6DF9E6-53B3-7DFF-32BC-1D9656F33C7F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404306" y="11969606"/>
            <a:ext cx="874239" cy="613361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24C2AFAB-72A7-AD6A-CADB-A3651C535429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231488" y="8769153"/>
            <a:ext cx="65084" cy="45719"/>
          </a:xfrm>
          <a:prstGeom prst="rect">
            <a:avLst/>
          </a:prstGeom>
        </p:spPr>
      </p:pic>
      <p:pic>
        <p:nvPicPr>
          <p:cNvPr id="1048" name="Picture 24" descr="X-Rays: MedlinePlus">
            <a:extLst>
              <a:ext uri="{FF2B5EF4-FFF2-40B4-BE49-F238E27FC236}">
                <a16:creationId xmlns:a16="http://schemas.microsoft.com/office/drawing/2014/main" id="{00849EE9-E0AF-796C-DBDE-92AD483D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6" y="9454160"/>
            <a:ext cx="602658" cy="4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cientists Say: Infrared">
            <a:extLst>
              <a:ext uri="{FF2B5EF4-FFF2-40B4-BE49-F238E27FC236}">
                <a16:creationId xmlns:a16="http://schemas.microsoft.com/office/drawing/2014/main" id="{F971C562-D696-1D86-991F-7A227B69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" y="10355420"/>
            <a:ext cx="714226" cy="3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8EEBF23-D849-93AF-B3FA-E13586F5ED6C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138802" y="10718364"/>
            <a:ext cx="592919" cy="393653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2D60C911-F763-3E22-02E5-B029E0783EC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861083" y="12023720"/>
            <a:ext cx="780386" cy="43914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3789162A-29CB-B8A1-EC9D-A6D5B8AC07F9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3470298" y="10085084"/>
            <a:ext cx="472917" cy="600045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F5861ACA-77EB-4F35-1FAC-BD0EA01BD162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003549" y="9980584"/>
            <a:ext cx="1070473" cy="783843"/>
          </a:xfrm>
          <a:prstGeom prst="rect">
            <a:avLst/>
          </a:prstGeom>
        </p:spPr>
      </p:pic>
      <p:pic>
        <p:nvPicPr>
          <p:cNvPr id="1056" name="Picture 28">
            <a:extLst>
              <a:ext uri="{FF2B5EF4-FFF2-40B4-BE49-F238E27FC236}">
                <a16:creationId xmlns:a16="http://schemas.microsoft.com/office/drawing/2014/main" id="{23F6FB00-9C7E-0E40-FBD4-ADFE5CD7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80" y="10462930"/>
            <a:ext cx="934182" cy="6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021F3FB7-B8AA-6E59-8B8D-BC6808D09A69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286236" y="8056802"/>
            <a:ext cx="1209315" cy="483384"/>
          </a:xfrm>
          <a:prstGeom prst="rect">
            <a:avLst/>
          </a:prstGeom>
        </p:spPr>
      </p:pic>
      <p:pic>
        <p:nvPicPr>
          <p:cNvPr id="1063" name="Picture 34" descr="MediGenix 10 second Flexi-tip Digital Thermometer">
            <a:extLst>
              <a:ext uri="{FF2B5EF4-FFF2-40B4-BE49-F238E27FC236}">
                <a16:creationId xmlns:a16="http://schemas.microsoft.com/office/drawing/2014/main" id="{96367D25-1646-B643-9640-AC149126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12" y="7896115"/>
            <a:ext cx="472518" cy="4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36" descr="What Is Electrical Resistance? A Comprehensive Guide">
            <a:extLst>
              <a:ext uri="{FF2B5EF4-FFF2-40B4-BE49-F238E27FC236}">
                <a16:creationId xmlns:a16="http://schemas.microsoft.com/office/drawing/2014/main" id="{3D3A4B8C-E5A2-1936-8810-7B7D75E5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28" y="8036481"/>
            <a:ext cx="767965" cy="4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38" descr="Atom Structure - Universe Today">
            <a:extLst>
              <a:ext uri="{FF2B5EF4-FFF2-40B4-BE49-F238E27FC236}">
                <a16:creationId xmlns:a16="http://schemas.microsoft.com/office/drawing/2014/main" id="{1FBD98C8-2237-7E1C-E288-13B70AFB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00" y="8484923"/>
            <a:ext cx="606149" cy="5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0" descr="Gas Pressure and Particle Collisions (4.1.1) | CIE A-Level Chemistry Notes  | TutorChase">
            <a:extLst>
              <a:ext uri="{FF2B5EF4-FFF2-40B4-BE49-F238E27FC236}">
                <a16:creationId xmlns:a16="http://schemas.microsoft.com/office/drawing/2014/main" id="{2C0D5810-CAA5-9B5D-7D4D-E41230D9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99" y="10006636"/>
            <a:ext cx="1118419" cy="6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object 313">
            <a:extLst>
              <a:ext uri="{FF2B5EF4-FFF2-40B4-BE49-F238E27FC236}">
                <a16:creationId xmlns:a16="http://schemas.microsoft.com/office/drawing/2014/main" id="{C8097E74-B267-400A-CC8C-64ED6F536B95}"/>
              </a:ext>
            </a:extLst>
          </p:cNvPr>
          <p:cNvSpPr txBox="1"/>
          <p:nvPr/>
        </p:nvSpPr>
        <p:spPr>
          <a:xfrm>
            <a:off x="1014280" y="7615061"/>
            <a:ext cx="80708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</a:t>
            </a:r>
            <a:r>
              <a:rPr lang="en-GB" sz="800" spc="-10" dirty="0" err="1">
                <a:latin typeface="Calibri"/>
                <a:cs typeface="Calibri"/>
              </a:rPr>
              <a:t>on’s</a:t>
            </a:r>
            <a:r>
              <a:rPr lang="en-GB" sz="800" spc="-10" dirty="0">
                <a:latin typeface="Calibri"/>
                <a:cs typeface="Calibri"/>
              </a:rPr>
              <a:t> 1</a:t>
            </a:r>
            <a:r>
              <a:rPr lang="en-GB" sz="800" spc="-10" baseline="30000" dirty="0">
                <a:latin typeface="Calibri"/>
                <a:cs typeface="Calibri"/>
              </a:rPr>
              <a:t>st</a:t>
            </a:r>
            <a:r>
              <a:rPr lang="en-GB" sz="800" spc="-10" dirty="0">
                <a:latin typeface="Calibri"/>
                <a:cs typeface="Calibri"/>
              </a:rPr>
              <a:t> and 2nd</a:t>
            </a:r>
            <a:r>
              <a:rPr sz="750" spc="82" baseline="22222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68" name="Picture 42" descr="On which of the following pair of objects is Newton's Third Law applicable?">
            <a:extLst>
              <a:ext uri="{FF2B5EF4-FFF2-40B4-BE49-F238E27FC236}">
                <a16:creationId xmlns:a16="http://schemas.microsoft.com/office/drawing/2014/main" id="{F88B9ADB-5967-C1CE-5E51-5689B6CD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" y="7668264"/>
            <a:ext cx="765577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4" descr="Soaring for Sport - Let's Talk Science">
            <a:extLst>
              <a:ext uri="{FF2B5EF4-FFF2-40B4-BE49-F238E27FC236}">
                <a16:creationId xmlns:a16="http://schemas.microsoft.com/office/drawing/2014/main" id="{F69F67C2-78DB-C4A0-01E3-AF96321A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53" y="5818103"/>
            <a:ext cx="967499" cy="5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Emergency Car Braking Car Slows Down Stock Vector (Royalty Free) 1593885109  | Shutterstock">
            <a:extLst>
              <a:ext uri="{FF2B5EF4-FFF2-40B4-BE49-F238E27FC236}">
                <a16:creationId xmlns:a16="http://schemas.microsoft.com/office/drawing/2014/main" id="{D8E72CAB-0002-8814-8FB9-6D87FACD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6" y="5804157"/>
            <a:ext cx="1085766" cy="5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WHAT IS THE STRUCTURE OF EARTH? - CivilBlog.Org">
            <a:extLst>
              <a:ext uri="{FF2B5EF4-FFF2-40B4-BE49-F238E27FC236}">
                <a16:creationId xmlns:a16="http://schemas.microsoft.com/office/drawing/2014/main" id="{B00C2E56-25E9-8E91-484B-B0F04A10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78" y="5795629"/>
            <a:ext cx="787869" cy="5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Magnifying Glass X3 Large Magnifier Glass Lens Handheld 4&quot; Diameter Hobby  100mm | eBay">
            <a:extLst>
              <a:ext uri="{FF2B5EF4-FFF2-40B4-BE49-F238E27FC236}">
                <a16:creationId xmlns:a16="http://schemas.microsoft.com/office/drawing/2014/main" id="{00FFD3EA-C43A-D511-38E3-1A7D812B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55" y="5853113"/>
            <a:ext cx="507966" cy="5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ight Dependent Resistor : Circuit Diagram, Types, Working &amp; Applications">
            <a:extLst>
              <a:ext uri="{FF2B5EF4-FFF2-40B4-BE49-F238E27FC236}">
                <a16:creationId xmlns:a16="http://schemas.microsoft.com/office/drawing/2014/main" id="{1B5A7524-0AF6-BF0A-A08E-6E6AD65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01" y="5877198"/>
            <a:ext cx="574644" cy="3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What is radioactivity?">
            <a:extLst>
              <a:ext uri="{FF2B5EF4-FFF2-40B4-BE49-F238E27FC236}">
                <a16:creationId xmlns:a16="http://schemas.microsoft.com/office/drawing/2014/main" id="{E7C74C1C-15AC-7BD3-F848-AB55EB1C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75" y="5809667"/>
            <a:ext cx="527043" cy="4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7 tips for creating momentum in business - Valiant Academy">
            <a:extLst>
              <a:ext uri="{FF2B5EF4-FFF2-40B4-BE49-F238E27FC236}">
                <a16:creationId xmlns:a16="http://schemas.microsoft.com/office/drawing/2014/main" id="{1595BB13-5E1D-E3A3-F409-DE147E69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4" y="4759350"/>
            <a:ext cx="902054" cy="5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eat Belts Save Lives - Buckle Up - Zero Deaths MD">
            <a:extLst>
              <a:ext uri="{FF2B5EF4-FFF2-40B4-BE49-F238E27FC236}">
                <a16:creationId xmlns:a16="http://schemas.microsoft.com/office/drawing/2014/main" id="{4F114A81-4D09-601B-42DA-E6107242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262843"/>
            <a:ext cx="1206466" cy="6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wallow | Bicycles by Design">
            <a:extLst>
              <a:ext uri="{FF2B5EF4-FFF2-40B4-BE49-F238E27FC236}">
                <a16:creationId xmlns:a16="http://schemas.microsoft.com/office/drawing/2014/main" id="{01DCFA03-6818-276F-4A1B-7C107717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543" y="3278134"/>
            <a:ext cx="1008802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Pin page">
            <a:extLst>
              <a:ext uri="{FF2B5EF4-FFF2-40B4-BE49-F238E27FC236}">
                <a16:creationId xmlns:a16="http://schemas.microsoft.com/office/drawing/2014/main" id="{E5F5218E-9779-6CB1-9729-918F13CF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3266784"/>
            <a:ext cx="537381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1072">
            <a:extLst>
              <a:ext uri="{FF2B5EF4-FFF2-40B4-BE49-F238E27FC236}">
                <a16:creationId xmlns:a16="http://schemas.microsoft.com/office/drawing/2014/main" id="{69BB7A82-65FF-87E9-AFF0-D25DEB8C1B5D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5060244" y="3260382"/>
            <a:ext cx="2359166" cy="716449"/>
          </a:xfrm>
          <a:prstGeom prst="rect">
            <a:avLst/>
          </a:prstGeom>
        </p:spPr>
      </p:pic>
      <p:pic>
        <p:nvPicPr>
          <p:cNvPr id="1092" name="Picture 68" descr="Velocity-Time Graphs Questions | Worksheets and Revision | MME">
            <a:extLst>
              <a:ext uri="{FF2B5EF4-FFF2-40B4-BE49-F238E27FC236}">
                <a16:creationId xmlns:a16="http://schemas.microsoft.com/office/drawing/2014/main" id="{3979495D-AB70-F667-8AA2-2F9FA416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5" y="3159017"/>
            <a:ext cx="1393315" cy="8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928811-7BD9-47C0-B700-2BB983FCA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5DABC1-68E8-44AA-B54C-FFFAF5A1DC58}">
  <ds:schemaRefs>
    <ds:schemaRef ds:uri="94377f4d-2b6e-4260-b618-231bc0f3c4f6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49fabf1-39e6-4d75-9fa7-6924b3663a4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44040CC-E403-48DF-9682-F16B322B8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664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Gill Sans MT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Winter</dc:creator>
  <cp:lastModifiedBy>Lucy Thompson</cp:lastModifiedBy>
  <cp:revision>4</cp:revision>
  <dcterms:created xsi:type="dcterms:W3CDTF">2024-09-11T16:00:46Z</dcterms:created>
  <dcterms:modified xsi:type="dcterms:W3CDTF">2025-11-06T22:54:35Z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LastSaved">
    <vt:filetime>2024-09-11T00:00:00Z</vt:filetime>
  </property>
  <property fmtid="{D5CDD505-2E9C-101B-9397-08002B2CF9AE}" pid="4" name="Producer">
    <vt:lpwstr>macOS Version 10.15.4 (Build 19E287) Quartz PDFContext</vt:lpwstr>
  </property>
  <property fmtid="{D5CDD505-2E9C-101B-9397-08002B2CF9AE}" pid="5" name="ContentTypeId">
    <vt:lpwstr>0x010100EF449DF5155636418E7D08E348AE59B6</vt:lpwstr>
  </property>
  <property fmtid="{D5CDD505-2E9C-101B-9397-08002B2CF9AE}" pid="6" name="Topic">
    <vt:lpwstr/>
  </property>
  <property fmtid="{D5CDD505-2E9C-101B-9397-08002B2CF9AE}" pid="7" name="Term">
    <vt:lpwstr/>
  </property>
  <property fmtid="{D5CDD505-2E9C-101B-9397-08002B2CF9AE}" pid="8" name="Staff Category">
    <vt:lpwstr/>
  </property>
  <property fmtid="{D5CDD505-2E9C-101B-9397-08002B2CF9AE}" pid="9" name="Week">
    <vt:lpwstr/>
  </property>
  <property fmtid="{D5CDD505-2E9C-101B-9397-08002B2CF9AE}" pid="10" name="Exam Board">
    <vt:lpwstr/>
  </property>
  <property fmtid="{D5CDD505-2E9C-101B-9397-08002B2CF9AE}" pid="11" name="MediaServiceImageTags">
    <vt:lpwstr/>
  </property>
  <property fmtid="{D5CDD505-2E9C-101B-9397-08002B2CF9AE}" pid="12" name="MSIP_Label_e25599d4-67a6-4230-845b-3a0138b2778c_Enabled">
    <vt:lpwstr>true</vt:lpwstr>
  </property>
  <property fmtid="{D5CDD505-2E9C-101B-9397-08002B2CF9AE}" pid="13" name="MSIP_Label_e25599d4-67a6-4230-845b-3a0138b2778c_SetDate">
    <vt:lpwstr>2025-11-06T22:54:14Z</vt:lpwstr>
  </property>
  <property fmtid="{D5CDD505-2E9C-101B-9397-08002B2CF9AE}" pid="14" name="MSIP_Label_e25599d4-67a6-4230-845b-3a0138b2778c_Method">
    <vt:lpwstr>Standard</vt:lpwstr>
  </property>
  <property fmtid="{D5CDD505-2E9C-101B-9397-08002B2CF9AE}" pid="15" name="MSIP_Label_e25599d4-67a6-4230-845b-3a0138b2778c_Name">
    <vt:lpwstr>defa4170-0d19-0005-0004-bc88714345d2</vt:lpwstr>
  </property>
  <property fmtid="{D5CDD505-2E9C-101B-9397-08002B2CF9AE}" pid="16" name="MSIP_Label_e25599d4-67a6-4230-845b-3a0138b2778c_SiteId">
    <vt:lpwstr>7eeaedd6-bf37-4015-8fe9-19fbc2c02d55</vt:lpwstr>
  </property>
  <property fmtid="{D5CDD505-2E9C-101B-9397-08002B2CF9AE}" pid="17" name="MSIP_Label_e25599d4-67a6-4230-845b-3a0138b2778c_ActionId">
    <vt:lpwstr>f23a3b7c-eeb1-41d9-99c2-b5f7793462b2</vt:lpwstr>
  </property>
  <property fmtid="{D5CDD505-2E9C-101B-9397-08002B2CF9AE}" pid="18" name="MSIP_Label_e25599d4-67a6-4230-845b-3a0138b2778c_ContentBits">
    <vt:lpwstr>0</vt:lpwstr>
  </property>
  <property fmtid="{D5CDD505-2E9C-101B-9397-08002B2CF9AE}" pid="19" name="MSIP_Label_e25599d4-67a6-4230-845b-3a0138b2778c_Tag">
    <vt:lpwstr>10, 3, 0, 1</vt:lpwstr>
  </property>
</Properties>
</file>